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3" r:id="rId5"/>
    <p:sldId id="260" r:id="rId6"/>
    <p:sldId id="266" r:id="rId7"/>
    <p:sldId id="268" r:id="rId8"/>
    <p:sldId id="267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2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237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02E20D-ED4B-4630-92A5-0D4957433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6A69C47-FE1B-4A2C-A022-D8010ED62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9CCBD3-2EB0-46D8-B676-F6C664B1E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3C19-C83C-42B8-B6BB-8754C23AF8C3}" type="datetimeFigureOut">
              <a:rPr lang="fr-FR" smtClean="0"/>
              <a:t>07/02/2022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DCB5D4-DCAC-48E3-A77E-C1E48D3E3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E68638-0C1F-43BE-952F-205629525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0BA3-5A48-4FE0-A1EB-54241789C0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62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35641-8E95-49D1-B2F3-C511F98E6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2AABAA6-D14F-41DD-B599-BBDC17715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45D4DD-A612-4955-A516-359D6BCD6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3C19-C83C-42B8-B6BB-8754C23AF8C3}" type="datetimeFigureOut">
              <a:rPr lang="fr-FR" smtClean="0"/>
              <a:t>07/02/2022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6AE88E-562F-41A0-A0EB-414E11041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717495-8C37-4C0C-9080-1D555022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0BA3-5A48-4FE0-A1EB-54241789C0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44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40283D1-1F99-450F-A924-32F8F6F5D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C3B8057-BE64-4B1E-BD2E-A4F40676C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5B511E-33C9-4AF8-966F-049F6229F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3C19-C83C-42B8-B6BB-8754C23AF8C3}" type="datetimeFigureOut">
              <a:rPr lang="fr-FR" smtClean="0"/>
              <a:t>07/02/2022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1B9BA3-25DF-4175-AEE7-F4CF053F0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BD0511-5CEC-49A4-BFA3-E4E5C1D5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0BA3-5A48-4FE0-A1EB-54241789C0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69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4A17A9-05C8-4745-84B8-E90F583E2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1F4E21-1CE5-483E-A899-40456D2F4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BD398D-D8B2-4931-861E-98C440CE5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3C19-C83C-42B8-B6BB-8754C23AF8C3}" type="datetimeFigureOut">
              <a:rPr lang="fr-FR" smtClean="0"/>
              <a:t>07/02/2022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AE7051-9E19-4BC6-880C-C4B3C24CA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D1EA2F-35DB-4734-9A90-D6E915FB9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0BA3-5A48-4FE0-A1EB-54241789C0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13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458316-8B58-4850-AC41-0B05DCC29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3B3CDE-84DE-4C40-8F91-31FAC4877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7011C1-D7A0-49B4-B4F1-60B8E9859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3C19-C83C-42B8-B6BB-8754C23AF8C3}" type="datetimeFigureOut">
              <a:rPr lang="fr-FR" smtClean="0"/>
              <a:t>07/02/2022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FC284E-D288-4631-884B-30A2CCF9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01E0CD-D4E7-42DF-BCC5-71D154732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0BA3-5A48-4FE0-A1EB-54241789C0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864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A2332E-0E71-412D-A474-F7B3F9BCC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EE16DC-036A-4335-BD05-C514B62D3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C474F51-F6E3-468D-8950-F14EF0A5A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B9F0731-2344-476D-9739-A770E058A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3C19-C83C-42B8-B6BB-8754C23AF8C3}" type="datetimeFigureOut">
              <a:rPr lang="fr-FR" smtClean="0"/>
              <a:t>07/02/2022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E7CDB1-8C46-47F3-AB34-F983F4F45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FFDF9A-455F-4D97-A5CB-952E179FE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0BA3-5A48-4FE0-A1EB-54241789C0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442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D23956-7CB8-4231-AFD5-C5E1249A0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FBC411-6844-4A27-A032-85864F16C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3A596C-CF65-4DF5-8F9B-4324C1687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DFD6C1B-8007-4A38-BCC5-C1D04236B7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8A678BD-8A0D-4F79-8566-66E2971F9B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FF8D522-5DAC-4E66-BA03-D58B93DF8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3C19-C83C-42B8-B6BB-8754C23AF8C3}" type="datetimeFigureOut">
              <a:rPr lang="fr-FR" smtClean="0"/>
              <a:t>07/02/2022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E3ED3E-05E9-41C6-927B-3DFA58CA3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BBC9F9C-14A8-4D76-A692-5F282475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0BA3-5A48-4FE0-A1EB-54241789C0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316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1474EF-7143-427C-B31C-0BC73C9B8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2CEAF4-8E8C-4FF9-A016-E6D8D9F6B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3C19-C83C-42B8-B6BB-8754C23AF8C3}" type="datetimeFigureOut">
              <a:rPr lang="fr-FR" smtClean="0"/>
              <a:t>07/02/2022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3D63937-556B-45D2-B566-651F8E5B8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72FD5ED-17C7-4A38-B0C6-D9D5DD03B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0BA3-5A48-4FE0-A1EB-54241789C0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98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01425F-73B7-427A-ADA8-860E03B8F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3C19-C83C-42B8-B6BB-8754C23AF8C3}" type="datetimeFigureOut">
              <a:rPr lang="fr-FR" smtClean="0"/>
              <a:t>07/02/2022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5C60095-1344-43E7-A81F-756D67047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638688-4099-4EB1-B096-DEE8D6650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0BA3-5A48-4FE0-A1EB-54241789C0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008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AAD62F-425D-43A1-A1B1-4429CD3F4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74C104-3214-4B92-BB96-4839CEBBE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79D822-3DB8-4CEB-8BC6-571BD58CD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1CFCAE-2490-439D-8C9B-4C8F86444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3C19-C83C-42B8-B6BB-8754C23AF8C3}" type="datetimeFigureOut">
              <a:rPr lang="fr-FR" smtClean="0"/>
              <a:t>07/02/2022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FD2C01-F2BF-479E-9258-B02761FB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D3A8CB-0EF1-4F24-8D93-CB396E74A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0BA3-5A48-4FE0-A1EB-54241789C0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075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42E2E9-D071-44E7-8671-5A66973D5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9ED7E60-8430-4337-9840-DE033FBCFD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164732-BF6A-4E13-9734-EEA945D89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B787D1-FAB4-4A89-8AC8-371830CD0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3C19-C83C-42B8-B6BB-8754C23AF8C3}" type="datetimeFigureOut">
              <a:rPr lang="fr-FR" smtClean="0"/>
              <a:t>07/02/2022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C4E3D7-3F4D-491F-BE35-5A5C2F90C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005BF5-84C1-4B2A-87C2-587E54478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0BA3-5A48-4FE0-A1EB-54241789C0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72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EEFA82F-3A63-4359-B094-1DB4E4CBE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8156DA-9BA7-42EC-919A-5FCC9DE90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11111F-AA14-478A-B1A0-23CDA382C7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C3C19-C83C-42B8-B6BB-8754C23AF8C3}" type="datetimeFigureOut">
              <a:rPr lang="fr-FR" smtClean="0"/>
              <a:t>07/02/2022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82EA1E-EE46-4B35-A693-DA634BC4F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2F2078-62FE-4FA8-A807-77485D6014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30BA3-5A48-4FE0-A1EB-54241789C0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95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C5E031-7B5D-4A11-9841-28B0D17F1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766641"/>
            <a:ext cx="9144000" cy="1562966"/>
          </a:xfrm>
        </p:spPr>
        <p:txBody>
          <a:bodyPr>
            <a:normAutofit fontScale="90000"/>
          </a:bodyPr>
          <a:lstStyle/>
          <a:p>
            <a:r>
              <a:rPr lang="fr-FR" dirty="0"/>
              <a:t>CNP :</a:t>
            </a:r>
            <a:br>
              <a:rPr lang="fr-FR" dirty="0"/>
            </a:br>
            <a:r>
              <a:rPr lang="fr-FR" dirty="0"/>
              <a:t>Conseil National Professionnel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9236F40-7302-4300-AE8A-488317D0E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309874"/>
            <a:ext cx="1190625" cy="123825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9416E1E-271C-42BF-AE12-9FA8818FCEFB}"/>
              </a:ext>
            </a:extLst>
          </p:cNvPr>
          <p:cNvSpPr txBox="1"/>
          <p:nvPr/>
        </p:nvSpPr>
        <p:spPr>
          <a:xfrm>
            <a:off x="1905000" y="3022889"/>
            <a:ext cx="838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FSM</a:t>
            </a:r>
            <a:br>
              <a:rPr kumimoji="0" lang="fr-FR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fr-FR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Fédération des Spécialités médicales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122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C2F4873-D9A7-4D03-891B-38FDD3379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pratique (?)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BB3E160-FC38-4C19-9FAC-1337BE485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676" y="1837188"/>
            <a:ext cx="10498123" cy="4772318"/>
          </a:xfrm>
        </p:spPr>
        <p:txBody>
          <a:bodyPr>
            <a:normAutofit/>
          </a:bodyPr>
          <a:lstStyle/>
          <a:p>
            <a:r>
              <a:rPr lang="fr-FR" dirty="0"/>
              <a:t>Orientations prioritaires (OP) pluriannuelles nationales</a:t>
            </a:r>
          </a:p>
          <a:p>
            <a:pPr lvl="1"/>
            <a:r>
              <a:rPr lang="fr-FR" dirty="0"/>
              <a:t>Complétées par 3 à 6 OP issues du CNP</a:t>
            </a:r>
          </a:p>
          <a:p>
            <a:r>
              <a:rPr lang="fr-FR" dirty="0"/>
              <a:t>En 2019 : </a:t>
            </a:r>
          </a:p>
          <a:p>
            <a:pPr lvl="1"/>
            <a:r>
              <a:rPr lang="fr-FR" dirty="0"/>
              <a:t>Annexe A (liste nationale) </a:t>
            </a:r>
          </a:p>
          <a:p>
            <a:pPr lvl="2"/>
            <a:r>
              <a:rPr lang="fr-FR" dirty="0"/>
              <a:t>Juste prescription des examens complémentaires</a:t>
            </a:r>
          </a:p>
          <a:p>
            <a:pPr lvl="2"/>
            <a:r>
              <a:rPr lang="fr-FR" dirty="0"/>
              <a:t>Annonce et accompagnement du diagnostic d’une maladie grave</a:t>
            </a:r>
          </a:p>
          <a:p>
            <a:pPr lvl="1"/>
            <a:r>
              <a:rPr lang="fr-FR" dirty="0"/>
              <a:t>Annexe B (spécifique CNP)</a:t>
            </a:r>
          </a:p>
          <a:p>
            <a:pPr lvl="2"/>
            <a:r>
              <a:rPr lang="fr-FR" dirty="0"/>
              <a:t>Intégration des innovations dans la pratique en hématologie maligne.</a:t>
            </a:r>
          </a:p>
          <a:p>
            <a:r>
              <a:rPr lang="fr-FR" dirty="0"/>
              <a:t>Exercice à refaire pour fin Avril</a:t>
            </a:r>
          </a:p>
          <a:p>
            <a:endParaRPr lang="fr-FR" dirty="0"/>
          </a:p>
          <a:p>
            <a:r>
              <a:rPr lang="fr-FR" dirty="0"/>
              <a:t>Pour valider : courrier du CNOM courant 2021</a:t>
            </a:r>
          </a:p>
          <a:p>
            <a:pPr lvl="1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8C73321-AD56-44A9-8EC4-CDC7CD56F9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89952" y="256883"/>
            <a:ext cx="1803633" cy="156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6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36F8D8-D23B-40D9-B293-B753A3C38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Questions???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4F17B4F-417F-4BCD-8D99-2F7B86EBF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81" y="774053"/>
            <a:ext cx="5397607" cy="514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68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F5EC694-DEC4-4233-BF76-0B9CBC1EA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036" y="50730"/>
            <a:ext cx="5735781" cy="677263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90A469B-48AF-4964-AA32-04BF7581AF9F}"/>
              </a:ext>
            </a:extLst>
          </p:cNvPr>
          <p:cNvSpPr txBox="1"/>
          <p:nvPr/>
        </p:nvSpPr>
        <p:spPr>
          <a:xfrm>
            <a:off x="5514109" y="1720840"/>
            <a:ext cx="6096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Arial" panose="020B0604020202020204" pitchFamily="34" charset="0"/>
              </a:rPr>
              <a:t>Missions de la FSM:</a:t>
            </a:r>
          </a:p>
          <a:p>
            <a:endParaRPr lang="fr-FR" dirty="0">
              <a:latin typeface="Arial" panose="020B0604020202020204" pitchFamily="34" charset="0"/>
            </a:endParaRPr>
          </a:p>
          <a:p>
            <a:r>
              <a:rPr lang="fr-FR" dirty="0">
                <a:effectLst/>
                <a:latin typeface="Arial" panose="020B0604020202020204" pitchFamily="34" charset="0"/>
              </a:rPr>
              <a:t>- coordonner des travaux sur des sujets d’intérêt commun afin d’encourager les approches transdisciplinaires et les synergies</a:t>
            </a:r>
            <a:r>
              <a:rPr lang="fr-FR" dirty="0"/>
              <a:t> </a:t>
            </a:r>
            <a:r>
              <a:rPr lang="fr-FR" dirty="0">
                <a:effectLst/>
                <a:latin typeface="Arial" panose="020B0604020202020204" pitchFamily="34" charset="0"/>
              </a:rPr>
              <a:t>entre CNP en particulier dans le champ du DPC</a:t>
            </a:r>
          </a:p>
          <a:p>
            <a:r>
              <a:rPr lang="fr-FR" dirty="0">
                <a:effectLst/>
                <a:latin typeface="Arial" panose="020B0604020202020204" pitchFamily="34" charset="0"/>
              </a:rPr>
              <a:t> et du maintien des compétences des médecins</a:t>
            </a:r>
          </a:p>
          <a:p>
            <a:r>
              <a:rPr lang="fr-FR" dirty="0"/>
              <a:t/>
            </a:r>
            <a:br>
              <a:rPr lang="fr-FR" dirty="0"/>
            </a:br>
            <a:r>
              <a:rPr lang="fr-FR" dirty="0">
                <a:effectLst/>
                <a:latin typeface="Arial" panose="020B0604020202020204" pitchFamily="34" charset="0"/>
              </a:rPr>
              <a:t>- être force de propositions pour l’amélioration de la qualité des soins, de l’efficience des prises en charge</a:t>
            </a:r>
          </a:p>
          <a:p>
            <a:r>
              <a:rPr lang="fr-FR" dirty="0"/>
              <a:t/>
            </a:r>
            <a:br>
              <a:rPr lang="fr-FR" dirty="0"/>
            </a:br>
            <a:r>
              <a:rPr lang="fr-FR" dirty="0">
                <a:effectLst/>
                <a:latin typeface="Arial" panose="020B0604020202020204" pitchFamily="34" charset="0"/>
              </a:rPr>
              <a:t>- assurer une représentation auprès des pouvoirs publics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7FC510C-65A0-44AE-AF6B-B5C9FB8E2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170" y="221538"/>
            <a:ext cx="3240939" cy="190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0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13D40E-3617-4737-8DDE-5D04E67C2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Missions des CNP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3ADBAC-1186-4495-A7F6-2FDA10402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>
                <a:latin typeface="Arial" panose="020B0604020202020204" pitchFamily="34" charset="0"/>
              </a:rPr>
              <a:t>F</a:t>
            </a:r>
            <a:r>
              <a:rPr lang="fr-FR" dirty="0">
                <a:effectLst/>
                <a:latin typeface="Arial" panose="020B0604020202020204" pitchFamily="34" charset="0"/>
              </a:rPr>
              <a:t>avoriser la convergence des orientations entre les différentes</a:t>
            </a:r>
            <a:r>
              <a:rPr lang="fr-FR" dirty="0"/>
              <a:t/>
            </a:r>
            <a:br>
              <a:rPr lang="fr-FR" dirty="0"/>
            </a:br>
            <a:r>
              <a:rPr lang="fr-FR" dirty="0">
                <a:effectLst/>
                <a:latin typeface="Arial" panose="020B0604020202020204" pitchFamily="34" charset="0"/>
              </a:rPr>
              <a:t>composantes de la spécialité</a:t>
            </a:r>
          </a:p>
          <a:p>
            <a:r>
              <a:rPr lang="fr-FR" dirty="0">
                <a:latin typeface="Arial" panose="020B0604020202020204" pitchFamily="34" charset="0"/>
              </a:rPr>
              <a:t>P</a:t>
            </a:r>
            <a:r>
              <a:rPr lang="fr-FR" dirty="0">
                <a:effectLst/>
                <a:latin typeface="Arial" panose="020B0604020202020204" pitchFamily="34" charset="0"/>
              </a:rPr>
              <a:t>roposer des experts dans les domaines scientifiques et opérationnels liés à l’organisation et à l’exercice de la spécialité</a:t>
            </a:r>
          </a:p>
          <a:p>
            <a:r>
              <a:rPr lang="fr-FR" dirty="0">
                <a:latin typeface="Arial" panose="020B0604020202020204" pitchFamily="34" charset="0"/>
              </a:rPr>
              <a:t>A</a:t>
            </a:r>
            <a:r>
              <a:rPr lang="fr-FR" dirty="0">
                <a:effectLst/>
                <a:latin typeface="Arial" panose="020B0604020202020204" pitchFamily="34" charset="0"/>
              </a:rPr>
              <a:t>ccompagner l’évolution des métiers et des compétences</a:t>
            </a:r>
          </a:p>
          <a:p>
            <a:r>
              <a:rPr lang="fr-FR" dirty="0">
                <a:latin typeface="Arial" panose="020B0604020202020204" pitchFamily="34" charset="0"/>
              </a:rPr>
              <a:t>D</a:t>
            </a:r>
            <a:r>
              <a:rPr lang="fr-FR" dirty="0">
                <a:effectLst/>
                <a:latin typeface="Arial" panose="020B0604020202020204" pitchFamily="34" charset="0"/>
              </a:rPr>
              <a:t>éfinir les orientations prioritaires pluriannuelles de DPC et les</a:t>
            </a:r>
            <a:r>
              <a:rPr lang="fr-FR" dirty="0"/>
              <a:t/>
            </a:r>
            <a:br>
              <a:rPr lang="fr-FR" dirty="0"/>
            </a:br>
            <a:r>
              <a:rPr lang="fr-FR" dirty="0">
                <a:effectLst/>
                <a:latin typeface="Arial" panose="020B0604020202020204" pitchFamily="34" charset="0"/>
              </a:rPr>
              <a:t>parcours de DPC des spécialités</a:t>
            </a:r>
          </a:p>
          <a:p>
            <a:r>
              <a:rPr lang="fr-FR" dirty="0">
                <a:latin typeface="Arial" panose="020B0604020202020204" pitchFamily="34" charset="0"/>
              </a:rPr>
              <a:t>J</a:t>
            </a:r>
            <a:r>
              <a:rPr lang="fr-FR" dirty="0">
                <a:effectLst/>
                <a:latin typeface="Arial" panose="020B0604020202020204" pitchFamily="34" charset="0"/>
              </a:rPr>
              <a:t>ouer un rôle d’interface entre la spécialité et les autres acteurs de la</a:t>
            </a:r>
            <a:r>
              <a:rPr lang="fr-FR" dirty="0"/>
              <a:t/>
            </a:r>
            <a:br>
              <a:rPr lang="fr-FR" dirty="0"/>
            </a:br>
            <a:r>
              <a:rPr lang="fr-FR" dirty="0">
                <a:effectLst/>
                <a:latin typeface="Arial" panose="020B0604020202020204" pitchFamily="34" charset="0"/>
              </a:rPr>
              <a:t>santé</a:t>
            </a:r>
          </a:p>
          <a:p>
            <a:r>
              <a:rPr lang="fr-FR" dirty="0">
                <a:latin typeface="Arial" panose="020B0604020202020204" pitchFamily="34" charset="0"/>
              </a:rPr>
              <a:t>P</a:t>
            </a:r>
            <a:r>
              <a:rPr lang="fr-FR" dirty="0">
                <a:effectLst/>
                <a:latin typeface="Arial" panose="020B0604020202020204" pitchFamily="34" charset="0"/>
              </a:rPr>
              <a:t>articiper à la mise en place des registres de pratiques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ACC579D-60DB-4FFA-9AFE-185852529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953" y="125922"/>
            <a:ext cx="2863438" cy="162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0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96865F-DCDA-415A-A656-5DA08C3A9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peu d’histoire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3F6F99-AA95-40B1-B0FC-C5E0A4A82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Mai 2012 : G </a:t>
            </a:r>
            <a:r>
              <a:rPr lang="fr-FR" dirty="0" err="1"/>
              <a:t>Socié</a:t>
            </a:r>
            <a:r>
              <a:rPr lang="fr-FR" dirty="0"/>
              <a:t> réponse positive à la FSM pour la création du CNP d’hématologie </a:t>
            </a:r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Mars 2013 : appel à candidature auprès des groupes coopérateurs</a:t>
            </a:r>
            <a:endParaRPr lang="fr-FR" dirty="0"/>
          </a:p>
          <a:p>
            <a:r>
              <a:rPr lang="fr-FR" dirty="0"/>
              <a:t>SFH 2013 : élection</a:t>
            </a:r>
          </a:p>
          <a:p>
            <a:r>
              <a:rPr lang="fr-FR" dirty="0"/>
              <a:t>Juin 2013 dépôt de l’association en préfecture</a:t>
            </a:r>
          </a:p>
          <a:p>
            <a:r>
              <a:rPr lang="fr-FR" dirty="0"/>
              <a:t>Octobre 2013 : réunion à Saint Louis </a:t>
            </a:r>
          </a:p>
          <a:p>
            <a:r>
              <a:rPr lang="fr-FR" dirty="0"/>
              <a:t>Mars 2014 : SFH réunion spécifique, explication CNP/ODPC</a:t>
            </a:r>
          </a:p>
          <a:p>
            <a:r>
              <a:rPr lang="fr-FR" dirty="0"/>
              <a:t>Juin 2014 : constitution de l’ODPC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FAD10E7-F329-4BC6-A4A5-D4431FF7FC9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280" y="98707"/>
            <a:ext cx="2458156" cy="163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7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0996CC-5513-4F1B-8700-E5A184ADC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Février 2014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0FBBF68-A99E-45A0-901C-27F9A4CC4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033" y="-27709"/>
            <a:ext cx="4698262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C8B397B-0098-4B92-AA40-513ACDACF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137" y="1747837"/>
            <a:ext cx="2598708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B7CFDC-50A1-4653-AFE7-DB54DEB1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 puis….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9566EF-04A6-46B1-AF6E-5E9FE612B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…. Rien!</a:t>
            </a:r>
          </a:p>
          <a:p>
            <a:r>
              <a:rPr lang="fr-FR" dirty="0"/>
              <a:t>…sauf la sollicitation régulière du CNP par la FSM à la demande des agences</a:t>
            </a:r>
          </a:p>
          <a:p>
            <a:r>
              <a:rPr lang="fr-FR" dirty="0"/>
              <a:t>…sauf la participation assidue aux réunions, CA et AG de la FSM qui aboutit </a:t>
            </a:r>
          </a:p>
          <a:p>
            <a:pPr marL="1703388" lvl="1"/>
            <a:r>
              <a:rPr lang="fr-FR" dirty="0"/>
              <a:t>à la reconnaissance par décret du 6 Janvier 2019 du rôle fédérateur de la FSM via les CNP</a:t>
            </a:r>
          </a:p>
          <a:p>
            <a:pPr marL="1703388" lvl="1"/>
            <a:r>
              <a:rPr lang="fr-FR" dirty="0"/>
              <a:t>au rôle effectif des CNP dans la </a:t>
            </a:r>
            <a:r>
              <a:rPr lang="fr-FR" dirty="0" err="1"/>
              <a:t>recertification</a:t>
            </a:r>
            <a:endParaRPr lang="fr-FR" dirty="0"/>
          </a:p>
          <a:p>
            <a:pPr marL="1703388" lvl="1"/>
            <a:r>
              <a:rPr lang="fr-FR" dirty="0"/>
              <a:t>à un financement pérenne dans la loi de finances 2021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866096E-A2BB-458E-9A98-1F61FF5CB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835" y="62345"/>
            <a:ext cx="3366655" cy="224443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7E133DF-F2F0-4F5B-8EB2-C22B1DA930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6" t="19515" r="10453" b="19696"/>
          <a:stretch/>
        </p:blipFill>
        <p:spPr>
          <a:xfrm>
            <a:off x="256309" y="4077495"/>
            <a:ext cx="2119745" cy="129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4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AA754B-1104-4FAF-992F-E2E9284A5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DPC </a:t>
            </a:r>
            <a:r>
              <a:rPr lang="fr-FR" dirty="0" err="1"/>
              <a:t>bourbite</a:t>
            </a:r>
            <a:r>
              <a:rPr lang="fr-FR" dirty="0"/>
              <a:t>….?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BE7606D-F564-4634-8877-FA91F9DB7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668" y="1624910"/>
            <a:ext cx="8146664" cy="514303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6E9158A-5841-44A4-81B9-AE7A80C7C6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756"/>
          <a:stretch/>
        </p:blipFill>
        <p:spPr>
          <a:xfrm>
            <a:off x="2022668" y="1624909"/>
            <a:ext cx="1893593" cy="514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7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8FF7F3-999D-45F1-B531-1F834441C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DPC et certification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91F5C6-9A39-4A2E-8809-4A0AE8051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7910"/>
            <a:ext cx="10515600" cy="4351338"/>
          </a:xfrm>
        </p:spPr>
        <p:txBody>
          <a:bodyPr/>
          <a:lstStyle/>
          <a:p>
            <a:r>
              <a:rPr lang="fr-FR" dirty="0"/>
              <a:t>Mars 2019 : création de l’Agence Nationale de DPC</a:t>
            </a:r>
          </a:p>
          <a:p>
            <a:r>
              <a:rPr lang="fr-FR" dirty="0"/>
              <a:t>Proposition de « parcours de DPC » par chaque CNP</a:t>
            </a:r>
          </a:p>
          <a:p>
            <a:r>
              <a:rPr lang="fr-FR" dirty="0"/>
              <a:t>Trames harmonisées par la FSM</a:t>
            </a:r>
          </a:p>
          <a:p>
            <a:endParaRPr lang="fr-FR" dirty="0"/>
          </a:p>
          <a:p>
            <a:r>
              <a:rPr lang="fr-FR" dirty="0"/>
              <a:t>Certification des nouveaux médecins à partir de 2021</a:t>
            </a:r>
          </a:p>
          <a:p>
            <a:r>
              <a:rPr lang="fr-FR" dirty="0" err="1"/>
              <a:t>Recertification</a:t>
            </a:r>
            <a:r>
              <a:rPr lang="fr-FR" dirty="0"/>
              <a:t> tous les 5 ans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6E123BC-2CE9-4B4C-AD08-719F65D26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7" t="21123" r="10035" b="19505"/>
          <a:stretch/>
        </p:blipFill>
        <p:spPr>
          <a:xfrm>
            <a:off x="9609190" y="98995"/>
            <a:ext cx="2502032" cy="150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2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347B9B9-828F-4169-8FB4-A7BF3DCB4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39" y="187036"/>
            <a:ext cx="12012069" cy="657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755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417</Words>
  <Application>Microsoft Office PowerPoint</Application>
  <PresentationFormat>Grand écran</PresentationFormat>
  <Paragraphs>52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Thème Office</vt:lpstr>
      <vt:lpstr>CNP : Conseil National Professionnel</vt:lpstr>
      <vt:lpstr>Présentation PowerPoint</vt:lpstr>
      <vt:lpstr>Missions des CNP</vt:lpstr>
      <vt:lpstr>Un peu d’histoire</vt:lpstr>
      <vt:lpstr>Février 2014</vt:lpstr>
      <vt:lpstr>Et puis…. </vt:lpstr>
      <vt:lpstr>Le DPC bourbite….?</vt:lpstr>
      <vt:lpstr>DPC et certification</vt:lpstr>
      <vt:lpstr>Présentation PowerPoint</vt:lpstr>
      <vt:lpstr>En pratique (?)</vt:lpstr>
      <vt:lpstr>Questions???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CNP : Conseil National Professionnel</dc:title>
  <dc:creator>MCB</dc:creator>
  <cp:lastModifiedBy>Marc Maynadie</cp:lastModifiedBy>
  <cp:revision>8</cp:revision>
  <dcterms:created xsi:type="dcterms:W3CDTF">2022-02-05T10:57:58Z</dcterms:created>
  <dcterms:modified xsi:type="dcterms:W3CDTF">2022-02-07T14:02:41Z</dcterms:modified>
</cp:coreProperties>
</file>