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1" r:id="rId3"/>
    <p:sldId id="267" r:id="rId4"/>
    <p:sldId id="266" r:id="rId5"/>
    <p:sldId id="269" r:id="rId6"/>
    <p:sldId id="278" r:id="rId7"/>
    <p:sldId id="268" r:id="rId8"/>
    <p:sldId id="279" r:id="rId9"/>
    <p:sldId id="262" r:id="rId10"/>
    <p:sldId id="271" r:id="rId11"/>
    <p:sldId id="270" r:id="rId12"/>
    <p:sldId id="264" r:id="rId13"/>
    <p:sldId id="263" r:id="rId14"/>
    <p:sldId id="272" r:id="rId15"/>
    <p:sldId id="273" r:id="rId16"/>
    <p:sldId id="274" r:id="rId17"/>
    <p:sldId id="275" r:id="rId18"/>
    <p:sldId id="276" r:id="rId19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538"/>
    <a:srgbClr val="DEE6F3"/>
    <a:srgbClr val="4F4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A3B3FF-995E-47A3-B150-22D0FD204388}" v="10" dt="2021-10-27T14:04:45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2"/>
    <p:restoredTop sz="96291"/>
  </p:normalViewPr>
  <p:slideViewPr>
    <p:cSldViewPr snapToGrid="0" snapToObjects="1">
      <p:cViewPr>
        <p:scale>
          <a:sx n="70" d="100"/>
          <a:sy n="70" d="100"/>
        </p:scale>
        <p:origin x="2988" y="14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el Itzykson" userId="471ed01aedfadbe9" providerId="LiveId" clId="{4EA3B3FF-995E-47A3-B150-22D0FD204388}"/>
    <pc:docChg chg="undo custSel addSld modSld sldOrd">
      <pc:chgData name="Raphael Itzykson" userId="471ed01aedfadbe9" providerId="LiveId" clId="{4EA3B3FF-995E-47A3-B150-22D0FD204388}" dt="2021-10-27T14:31:02.221" v="1919" actId="1076"/>
      <pc:docMkLst>
        <pc:docMk/>
      </pc:docMkLst>
      <pc:sldChg chg="modSp mod">
        <pc:chgData name="Raphael Itzykson" userId="471ed01aedfadbe9" providerId="LiveId" clId="{4EA3B3FF-995E-47A3-B150-22D0FD204388}" dt="2021-10-27T13:35:21.471" v="198" actId="20577"/>
        <pc:sldMkLst>
          <pc:docMk/>
          <pc:sldMk cId="3820862448" sldId="256"/>
        </pc:sldMkLst>
        <pc:spChg chg="mod">
          <ac:chgData name="Raphael Itzykson" userId="471ed01aedfadbe9" providerId="LiveId" clId="{4EA3B3FF-995E-47A3-B150-22D0FD204388}" dt="2021-10-27T13:35:21.471" v="198" actId="20577"/>
          <ac:spMkLst>
            <pc:docMk/>
            <pc:sldMk cId="3820862448" sldId="256"/>
            <ac:spMk id="2" creationId="{3B62565F-DD4B-EE47-A230-9E5FAC4878A0}"/>
          </ac:spMkLst>
        </pc:spChg>
        <pc:spChg chg="mod">
          <ac:chgData name="Raphael Itzykson" userId="471ed01aedfadbe9" providerId="LiveId" clId="{4EA3B3FF-995E-47A3-B150-22D0FD204388}" dt="2021-10-27T13:35:09.295" v="137" actId="6549"/>
          <ac:spMkLst>
            <pc:docMk/>
            <pc:sldMk cId="3820862448" sldId="256"/>
            <ac:spMk id="3" creationId="{0701D9EF-BC07-2646-A4CA-C6CB254DE7FF}"/>
          </ac:spMkLst>
        </pc:spChg>
      </pc:sldChg>
      <pc:sldChg chg="addSp delSp modSp mod">
        <pc:chgData name="Raphael Itzykson" userId="471ed01aedfadbe9" providerId="LiveId" clId="{4EA3B3FF-995E-47A3-B150-22D0FD204388}" dt="2021-10-27T13:48:19.354" v="425" actId="113"/>
        <pc:sldMkLst>
          <pc:docMk/>
          <pc:sldMk cId="1927317426" sldId="261"/>
        </pc:sldMkLst>
        <pc:spChg chg="mod">
          <ac:chgData name="Raphael Itzykson" userId="471ed01aedfadbe9" providerId="LiveId" clId="{4EA3B3FF-995E-47A3-B150-22D0FD204388}" dt="2021-10-27T13:35:28.643" v="213" actId="20577"/>
          <ac:spMkLst>
            <pc:docMk/>
            <pc:sldMk cId="1927317426" sldId="261"/>
            <ac:spMk id="2" creationId="{00000000-0000-0000-0000-000000000000}"/>
          </ac:spMkLst>
        </pc:spChg>
        <pc:spChg chg="del">
          <ac:chgData name="Raphael Itzykson" userId="471ed01aedfadbe9" providerId="LiveId" clId="{4EA3B3FF-995E-47A3-B150-22D0FD204388}" dt="2021-10-27T13:44:56.217" v="292" actId="478"/>
          <ac:spMkLst>
            <pc:docMk/>
            <pc:sldMk cId="1927317426" sldId="261"/>
            <ac:spMk id="3" creationId="{00000000-0000-0000-0000-000000000000}"/>
          </ac:spMkLst>
        </pc:spChg>
        <pc:spChg chg="add del mod">
          <ac:chgData name="Raphael Itzykson" userId="471ed01aedfadbe9" providerId="LiveId" clId="{4EA3B3FF-995E-47A3-B150-22D0FD204388}" dt="2021-10-27T13:44:58.830" v="293" actId="478"/>
          <ac:spMkLst>
            <pc:docMk/>
            <pc:sldMk cId="1927317426" sldId="261"/>
            <ac:spMk id="5" creationId="{D86AECC9-C46E-49DE-AA62-B99E109DF314}"/>
          </ac:spMkLst>
        </pc:spChg>
        <pc:spChg chg="add mod">
          <ac:chgData name="Raphael Itzykson" userId="471ed01aedfadbe9" providerId="LiveId" clId="{4EA3B3FF-995E-47A3-B150-22D0FD204388}" dt="2021-10-27T13:46:15.757" v="314" actId="1076"/>
          <ac:spMkLst>
            <pc:docMk/>
            <pc:sldMk cId="1927317426" sldId="261"/>
            <ac:spMk id="8" creationId="{9B0A60AA-EFAF-4855-991E-562026596DC7}"/>
          </ac:spMkLst>
        </pc:spChg>
        <pc:spChg chg="add mod">
          <ac:chgData name="Raphael Itzykson" userId="471ed01aedfadbe9" providerId="LiveId" clId="{4EA3B3FF-995E-47A3-B150-22D0FD204388}" dt="2021-10-27T13:46:23.932" v="322" actId="1076"/>
          <ac:spMkLst>
            <pc:docMk/>
            <pc:sldMk cId="1927317426" sldId="261"/>
            <ac:spMk id="9" creationId="{52C37628-4276-4B77-B046-833F345A145A}"/>
          </ac:spMkLst>
        </pc:spChg>
        <pc:spChg chg="add mod">
          <ac:chgData name="Raphael Itzykson" userId="471ed01aedfadbe9" providerId="LiveId" clId="{4EA3B3FF-995E-47A3-B150-22D0FD204388}" dt="2021-10-27T13:48:19.354" v="425" actId="113"/>
          <ac:spMkLst>
            <pc:docMk/>
            <pc:sldMk cId="1927317426" sldId="261"/>
            <ac:spMk id="10" creationId="{84144A01-D1F4-447B-9311-E0270343F6E4}"/>
          </ac:spMkLst>
        </pc:spChg>
        <pc:picChg chg="add mod">
          <ac:chgData name="Raphael Itzykson" userId="471ed01aedfadbe9" providerId="LiveId" clId="{4EA3B3FF-995E-47A3-B150-22D0FD204388}" dt="2021-10-27T13:45:03.792" v="296" actId="1076"/>
          <ac:picMkLst>
            <pc:docMk/>
            <pc:sldMk cId="1927317426" sldId="261"/>
            <ac:picMk id="7" creationId="{D85679DF-3F43-4CC3-A99E-0A2811E29418}"/>
          </ac:picMkLst>
        </pc:picChg>
      </pc:sldChg>
      <pc:sldChg chg="addSp delSp modSp mod">
        <pc:chgData name="Raphael Itzykson" userId="471ed01aedfadbe9" providerId="LiveId" clId="{4EA3B3FF-995E-47A3-B150-22D0FD204388}" dt="2021-10-27T14:26:29.078" v="1855" actId="12385"/>
        <pc:sldMkLst>
          <pc:docMk/>
          <pc:sldMk cId="4169187487" sldId="262"/>
        </pc:sldMkLst>
        <pc:spChg chg="mod">
          <ac:chgData name="Raphael Itzykson" userId="471ed01aedfadbe9" providerId="LiveId" clId="{4EA3B3FF-995E-47A3-B150-22D0FD204388}" dt="2021-10-27T14:03:20.447" v="1834" actId="6549"/>
          <ac:spMkLst>
            <pc:docMk/>
            <pc:sldMk cId="4169187487" sldId="262"/>
            <ac:spMk id="2" creationId="{00000000-0000-0000-0000-000000000000}"/>
          </ac:spMkLst>
        </pc:spChg>
        <pc:spChg chg="del mod">
          <ac:chgData name="Raphael Itzykson" userId="471ed01aedfadbe9" providerId="LiveId" clId="{4EA3B3FF-995E-47A3-B150-22D0FD204388}" dt="2021-10-27T14:04:39.424" v="1842" actId="478"/>
          <ac:spMkLst>
            <pc:docMk/>
            <pc:sldMk cId="4169187487" sldId="262"/>
            <ac:spMk id="3" creationId="{00000000-0000-0000-0000-000000000000}"/>
          </ac:spMkLst>
        </pc:spChg>
        <pc:graphicFrameChg chg="add del mod">
          <ac:chgData name="Raphael Itzykson" userId="471ed01aedfadbe9" providerId="LiveId" clId="{4EA3B3FF-995E-47A3-B150-22D0FD204388}" dt="2021-10-27T14:04:07.732" v="1838" actId="478"/>
          <ac:graphicFrameMkLst>
            <pc:docMk/>
            <pc:sldMk cId="4169187487" sldId="262"/>
            <ac:graphicFrameMk id="4" creationId="{37819CA1-B249-4634-A38C-051040C38AF4}"/>
          </ac:graphicFrameMkLst>
        </pc:graphicFrameChg>
        <pc:graphicFrameChg chg="add del mod">
          <ac:chgData name="Raphael Itzykson" userId="471ed01aedfadbe9" providerId="LiveId" clId="{4EA3B3FF-995E-47A3-B150-22D0FD204388}" dt="2021-10-27T14:04:24.982" v="1841" actId="478"/>
          <ac:graphicFrameMkLst>
            <pc:docMk/>
            <pc:sldMk cId="4169187487" sldId="262"/>
            <ac:graphicFrameMk id="5" creationId="{5F44514A-2F78-4372-AF79-E645BD146971}"/>
          </ac:graphicFrameMkLst>
        </pc:graphicFrameChg>
        <pc:graphicFrameChg chg="add mod modGraphic">
          <ac:chgData name="Raphael Itzykson" userId="471ed01aedfadbe9" providerId="LiveId" clId="{4EA3B3FF-995E-47A3-B150-22D0FD204388}" dt="2021-10-27T14:26:29.078" v="1855" actId="12385"/>
          <ac:graphicFrameMkLst>
            <pc:docMk/>
            <pc:sldMk cId="4169187487" sldId="262"/>
            <ac:graphicFrameMk id="6" creationId="{00E215C2-CF05-4AB1-B07A-AE894C0F25AD}"/>
          </ac:graphicFrameMkLst>
        </pc:graphicFrameChg>
      </pc:sldChg>
      <pc:sldChg chg="addSp delSp modSp mod">
        <pc:chgData name="Raphael Itzykson" userId="471ed01aedfadbe9" providerId="LiveId" clId="{4EA3B3FF-995E-47A3-B150-22D0FD204388}" dt="2021-10-27T14:28:27.589" v="1885" actId="20577"/>
        <pc:sldMkLst>
          <pc:docMk/>
          <pc:sldMk cId="1179426205" sldId="263"/>
        </pc:sldMkLst>
        <pc:spChg chg="mod">
          <ac:chgData name="Raphael Itzykson" userId="471ed01aedfadbe9" providerId="LiveId" clId="{4EA3B3FF-995E-47A3-B150-22D0FD204388}" dt="2021-10-27T14:28:27.589" v="1885" actId="20577"/>
          <ac:spMkLst>
            <pc:docMk/>
            <pc:sldMk cId="1179426205" sldId="263"/>
            <ac:spMk id="2" creationId="{00000000-0000-0000-0000-000000000000}"/>
          </ac:spMkLst>
        </pc:spChg>
        <pc:spChg chg="del">
          <ac:chgData name="Raphael Itzykson" userId="471ed01aedfadbe9" providerId="LiveId" clId="{4EA3B3FF-995E-47A3-B150-22D0FD204388}" dt="2021-10-27T14:27:10.475" v="1876" actId="478"/>
          <ac:spMkLst>
            <pc:docMk/>
            <pc:sldMk cId="1179426205" sldId="263"/>
            <ac:spMk id="3" creationId="{00000000-0000-0000-0000-000000000000}"/>
          </ac:spMkLst>
        </pc:spChg>
        <pc:spChg chg="add del mod">
          <ac:chgData name="Raphael Itzykson" userId="471ed01aedfadbe9" providerId="LiveId" clId="{4EA3B3FF-995E-47A3-B150-22D0FD204388}" dt="2021-10-27T14:27:11.732" v="1877" actId="478"/>
          <ac:spMkLst>
            <pc:docMk/>
            <pc:sldMk cId="1179426205" sldId="263"/>
            <ac:spMk id="5" creationId="{03DD2288-2441-44C7-9C14-5DEC37F19F26}"/>
          </ac:spMkLst>
        </pc:spChg>
        <pc:picChg chg="add mod">
          <ac:chgData name="Raphael Itzykson" userId="471ed01aedfadbe9" providerId="LiveId" clId="{4EA3B3FF-995E-47A3-B150-22D0FD204388}" dt="2021-10-27T14:28:24.473" v="1881" actId="1076"/>
          <ac:picMkLst>
            <pc:docMk/>
            <pc:sldMk cId="1179426205" sldId="263"/>
            <ac:picMk id="7" creationId="{C51EA900-BFAA-44F6-9358-5775EBEDA7B8}"/>
          </ac:picMkLst>
        </pc:picChg>
      </pc:sldChg>
      <pc:sldChg chg="modSp mod">
        <pc:chgData name="Raphael Itzykson" userId="471ed01aedfadbe9" providerId="LiveId" clId="{4EA3B3FF-995E-47A3-B150-22D0FD204388}" dt="2021-10-27T13:40:58.836" v="291" actId="20577"/>
        <pc:sldMkLst>
          <pc:docMk/>
          <pc:sldMk cId="1276717701" sldId="264"/>
        </pc:sldMkLst>
        <pc:spChg chg="mod">
          <ac:chgData name="Raphael Itzykson" userId="471ed01aedfadbe9" providerId="LiveId" clId="{4EA3B3FF-995E-47A3-B150-22D0FD204388}" dt="2021-10-27T13:35:58.842" v="223" actId="20577"/>
          <ac:spMkLst>
            <pc:docMk/>
            <pc:sldMk cId="1276717701" sldId="264"/>
            <ac:spMk id="2" creationId="{00000000-0000-0000-0000-000000000000}"/>
          </ac:spMkLst>
        </pc:spChg>
        <pc:spChg chg="mod">
          <ac:chgData name="Raphael Itzykson" userId="471ed01aedfadbe9" providerId="LiveId" clId="{4EA3B3FF-995E-47A3-B150-22D0FD204388}" dt="2021-10-27T13:40:58.836" v="291" actId="20577"/>
          <ac:spMkLst>
            <pc:docMk/>
            <pc:sldMk cId="1276717701" sldId="264"/>
            <ac:spMk id="3" creationId="{00000000-0000-0000-0000-000000000000}"/>
          </ac:spMkLst>
        </pc:spChg>
      </pc:sldChg>
      <pc:sldChg chg="addSp delSp modSp add mod">
        <pc:chgData name="Raphael Itzykson" userId="471ed01aedfadbe9" providerId="LiveId" clId="{4EA3B3FF-995E-47A3-B150-22D0FD204388}" dt="2021-10-27T13:52:08.483" v="807" actId="20577"/>
        <pc:sldMkLst>
          <pc:docMk/>
          <pc:sldMk cId="2220246475" sldId="265"/>
        </pc:sldMkLst>
        <pc:spChg chg="mod">
          <ac:chgData name="Raphael Itzykson" userId="471ed01aedfadbe9" providerId="LiveId" clId="{4EA3B3FF-995E-47A3-B150-22D0FD204388}" dt="2021-10-27T13:47:59.188" v="379" actId="20577"/>
          <ac:spMkLst>
            <pc:docMk/>
            <pc:sldMk cId="2220246475" sldId="265"/>
            <ac:spMk id="2" creationId="{00000000-0000-0000-0000-000000000000}"/>
          </ac:spMkLst>
        </pc:spChg>
        <pc:spChg chg="add mod">
          <ac:chgData name="Raphael Itzykson" userId="471ed01aedfadbe9" providerId="LiveId" clId="{4EA3B3FF-995E-47A3-B150-22D0FD204388}" dt="2021-10-27T13:52:08.483" v="807" actId="20577"/>
          <ac:spMkLst>
            <pc:docMk/>
            <pc:sldMk cId="2220246475" sldId="265"/>
            <ac:spMk id="6" creationId="{597D894D-3EA9-4DCD-A0DA-DC9C5F868FC4}"/>
          </ac:spMkLst>
        </pc:spChg>
        <pc:spChg chg="del">
          <ac:chgData name="Raphael Itzykson" userId="471ed01aedfadbe9" providerId="LiveId" clId="{4EA3B3FF-995E-47A3-B150-22D0FD204388}" dt="2021-10-27T13:48:23.546" v="427" actId="478"/>
          <ac:spMkLst>
            <pc:docMk/>
            <pc:sldMk cId="2220246475" sldId="265"/>
            <ac:spMk id="8" creationId="{9B0A60AA-EFAF-4855-991E-562026596DC7}"/>
          </ac:spMkLst>
        </pc:spChg>
        <pc:spChg chg="del">
          <ac:chgData name="Raphael Itzykson" userId="471ed01aedfadbe9" providerId="LiveId" clId="{4EA3B3FF-995E-47A3-B150-22D0FD204388}" dt="2021-10-27T13:48:24.602" v="428" actId="478"/>
          <ac:spMkLst>
            <pc:docMk/>
            <pc:sldMk cId="2220246475" sldId="265"/>
            <ac:spMk id="9" creationId="{52C37628-4276-4B77-B046-833F345A145A}"/>
          </ac:spMkLst>
        </pc:spChg>
        <pc:picChg chg="del">
          <ac:chgData name="Raphael Itzykson" userId="471ed01aedfadbe9" providerId="LiveId" clId="{4EA3B3FF-995E-47A3-B150-22D0FD204388}" dt="2021-10-27T13:48:21.577" v="426" actId="478"/>
          <ac:picMkLst>
            <pc:docMk/>
            <pc:sldMk cId="2220246475" sldId="265"/>
            <ac:picMk id="7" creationId="{D85679DF-3F43-4CC3-A99E-0A2811E29418}"/>
          </ac:picMkLst>
        </pc:picChg>
      </pc:sldChg>
      <pc:sldChg chg="addSp delSp modSp add mod ord">
        <pc:chgData name="Raphael Itzykson" userId="471ed01aedfadbe9" providerId="LiveId" clId="{4EA3B3FF-995E-47A3-B150-22D0FD204388}" dt="2021-10-27T13:59:16.439" v="1533"/>
        <pc:sldMkLst>
          <pc:docMk/>
          <pc:sldMk cId="1615544885" sldId="266"/>
        </pc:sldMkLst>
        <pc:spChg chg="mod">
          <ac:chgData name="Raphael Itzykson" userId="471ed01aedfadbe9" providerId="LiveId" clId="{4EA3B3FF-995E-47A3-B150-22D0FD204388}" dt="2021-10-27T13:47:09.981" v="354" actId="20577"/>
          <ac:spMkLst>
            <pc:docMk/>
            <pc:sldMk cId="1615544885" sldId="266"/>
            <ac:spMk id="2" creationId="{00000000-0000-0000-0000-000000000000}"/>
          </ac:spMkLst>
        </pc:spChg>
        <pc:spChg chg="del">
          <ac:chgData name="Raphael Itzykson" userId="471ed01aedfadbe9" providerId="LiveId" clId="{4EA3B3FF-995E-47A3-B150-22D0FD204388}" dt="2021-10-27T13:47:14.981" v="358" actId="478"/>
          <ac:spMkLst>
            <pc:docMk/>
            <pc:sldMk cId="1615544885" sldId="266"/>
            <ac:spMk id="8" creationId="{9B0A60AA-EFAF-4855-991E-562026596DC7}"/>
          </ac:spMkLst>
        </pc:spChg>
        <pc:spChg chg="del">
          <ac:chgData name="Raphael Itzykson" userId="471ed01aedfadbe9" providerId="LiveId" clId="{4EA3B3FF-995E-47A3-B150-22D0FD204388}" dt="2021-10-27T13:47:19.913" v="362" actId="478"/>
          <ac:spMkLst>
            <pc:docMk/>
            <pc:sldMk cId="1615544885" sldId="266"/>
            <ac:spMk id="9" creationId="{52C37628-4276-4B77-B046-833F345A145A}"/>
          </ac:spMkLst>
        </pc:spChg>
        <pc:picChg chg="add mod modCrop">
          <ac:chgData name="Raphael Itzykson" userId="471ed01aedfadbe9" providerId="LiveId" clId="{4EA3B3FF-995E-47A3-B150-22D0FD204388}" dt="2021-10-27T13:47:49.084" v="367" actId="1076"/>
          <ac:picMkLst>
            <pc:docMk/>
            <pc:sldMk cId="1615544885" sldId="266"/>
            <ac:picMk id="6" creationId="{DB227F56-77C8-43EA-BDEA-1CFA468167C1}"/>
          </ac:picMkLst>
        </pc:picChg>
        <pc:picChg chg="del">
          <ac:chgData name="Raphael Itzykson" userId="471ed01aedfadbe9" providerId="LiveId" clId="{4EA3B3FF-995E-47A3-B150-22D0FD204388}" dt="2021-10-27T13:47:11.825" v="355" actId="478"/>
          <ac:picMkLst>
            <pc:docMk/>
            <pc:sldMk cId="1615544885" sldId="266"/>
            <ac:picMk id="7" creationId="{D85679DF-3F43-4CC3-A99E-0A2811E29418}"/>
          </ac:picMkLst>
        </pc:picChg>
      </pc:sldChg>
      <pc:sldChg chg="modSp add mod">
        <pc:chgData name="Raphael Itzykson" userId="471ed01aedfadbe9" providerId="LiveId" clId="{4EA3B3FF-995E-47A3-B150-22D0FD204388}" dt="2021-10-27T13:55:01.785" v="1295" actId="20577"/>
        <pc:sldMkLst>
          <pc:docMk/>
          <pc:sldMk cId="3902718116" sldId="267"/>
        </pc:sldMkLst>
        <pc:spChg chg="mod">
          <ac:chgData name="Raphael Itzykson" userId="471ed01aedfadbe9" providerId="LiveId" clId="{4EA3B3FF-995E-47A3-B150-22D0FD204388}" dt="2021-10-27T13:52:20.022" v="828" actId="20577"/>
          <ac:spMkLst>
            <pc:docMk/>
            <pc:sldMk cId="3902718116" sldId="267"/>
            <ac:spMk id="2" creationId="{00000000-0000-0000-0000-000000000000}"/>
          </ac:spMkLst>
        </pc:spChg>
        <pc:spChg chg="mod">
          <ac:chgData name="Raphael Itzykson" userId="471ed01aedfadbe9" providerId="LiveId" clId="{4EA3B3FF-995E-47A3-B150-22D0FD204388}" dt="2021-10-27T13:55:01.785" v="1295" actId="20577"/>
          <ac:spMkLst>
            <pc:docMk/>
            <pc:sldMk cId="3902718116" sldId="267"/>
            <ac:spMk id="6" creationId="{597D894D-3EA9-4DCD-A0DA-DC9C5F868FC4}"/>
          </ac:spMkLst>
        </pc:spChg>
      </pc:sldChg>
      <pc:sldChg chg="addSp modSp add mod">
        <pc:chgData name="Raphael Itzykson" userId="471ed01aedfadbe9" providerId="LiveId" clId="{4EA3B3FF-995E-47A3-B150-22D0FD204388}" dt="2021-10-27T13:58:26.295" v="1411" actId="1076"/>
        <pc:sldMkLst>
          <pc:docMk/>
          <pc:sldMk cId="4270907252" sldId="268"/>
        </pc:sldMkLst>
        <pc:spChg chg="mod">
          <ac:chgData name="Raphael Itzykson" userId="471ed01aedfadbe9" providerId="LiveId" clId="{4EA3B3FF-995E-47A3-B150-22D0FD204388}" dt="2021-10-27T13:55:10.800" v="1315" actId="20577"/>
          <ac:spMkLst>
            <pc:docMk/>
            <pc:sldMk cId="4270907252" sldId="268"/>
            <ac:spMk id="2" creationId="{00000000-0000-0000-0000-000000000000}"/>
          </ac:spMkLst>
        </pc:spChg>
        <pc:spChg chg="mod">
          <ac:chgData name="Raphael Itzykson" userId="471ed01aedfadbe9" providerId="LiveId" clId="{4EA3B3FF-995E-47A3-B150-22D0FD204388}" dt="2021-10-27T13:58:04.399" v="1409" actId="113"/>
          <ac:spMkLst>
            <pc:docMk/>
            <pc:sldMk cId="4270907252" sldId="268"/>
            <ac:spMk id="6" creationId="{597D894D-3EA9-4DCD-A0DA-DC9C5F868FC4}"/>
          </ac:spMkLst>
        </pc:spChg>
        <pc:graphicFrameChg chg="add mod">
          <ac:chgData name="Raphael Itzykson" userId="471ed01aedfadbe9" providerId="LiveId" clId="{4EA3B3FF-995E-47A3-B150-22D0FD204388}" dt="2021-10-27T13:58:26.295" v="1411" actId="1076"/>
          <ac:graphicFrameMkLst>
            <pc:docMk/>
            <pc:sldMk cId="4270907252" sldId="268"/>
            <ac:graphicFrameMk id="3" creationId="{7B398C32-1666-4C7C-AE55-F79B966327EB}"/>
          </ac:graphicFrameMkLst>
        </pc:graphicFrameChg>
      </pc:sldChg>
      <pc:sldChg chg="modSp add mod">
        <pc:chgData name="Raphael Itzykson" userId="471ed01aedfadbe9" providerId="LiveId" clId="{4EA3B3FF-995E-47A3-B150-22D0FD204388}" dt="2021-10-27T14:01:58.288" v="1700" actId="20577"/>
        <pc:sldMkLst>
          <pc:docMk/>
          <pc:sldMk cId="1156514677" sldId="269"/>
        </pc:sldMkLst>
        <pc:spChg chg="mod">
          <ac:chgData name="Raphael Itzykson" userId="471ed01aedfadbe9" providerId="LiveId" clId="{4EA3B3FF-995E-47A3-B150-22D0FD204388}" dt="2021-10-27T14:01:58.288" v="1700" actId="20577"/>
          <ac:spMkLst>
            <pc:docMk/>
            <pc:sldMk cId="1156514677" sldId="269"/>
            <ac:spMk id="6" creationId="{597D894D-3EA9-4DCD-A0DA-DC9C5F868FC4}"/>
          </ac:spMkLst>
        </pc:spChg>
      </pc:sldChg>
      <pc:sldChg chg="modSp add mod">
        <pc:chgData name="Raphael Itzykson" userId="471ed01aedfadbe9" providerId="LiveId" clId="{4EA3B3FF-995E-47A3-B150-22D0FD204388}" dt="2021-10-27T14:03:02.333" v="1777" actId="20577"/>
        <pc:sldMkLst>
          <pc:docMk/>
          <pc:sldMk cId="1728079801" sldId="270"/>
        </pc:sldMkLst>
        <pc:spChg chg="mod">
          <ac:chgData name="Raphael Itzykson" userId="471ed01aedfadbe9" providerId="LiveId" clId="{4EA3B3FF-995E-47A3-B150-22D0FD204388}" dt="2021-10-27T14:02:15.492" v="1738" actId="20577"/>
          <ac:spMkLst>
            <pc:docMk/>
            <pc:sldMk cId="1728079801" sldId="270"/>
            <ac:spMk id="2" creationId="{00000000-0000-0000-0000-000000000000}"/>
          </ac:spMkLst>
        </pc:spChg>
        <pc:spChg chg="mod">
          <ac:chgData name="Raphael Itzykson" userId="471ed01aedfadbe9" providerId="LiveId" clId="{4EA3B3FF-995E-47A3-B150-22D0FD204388}" dt="2021-10-27T14:03:02.333" v="1777" actId="20577"/>
          <ac:spMkLst>
            <pc:docMk/>
            <pc:sldMk cId="1728079801" sldId="270"/>
            <ac:spMk id="6" creationId="{597D894D-3EA9-4DCD-A0DA-DC9C5F868FC4}"/>
          </ac:spMkLst>
        </pc:spChg>
      </pc:sldChg>
      <pc:sldChg chg="modSp add mod">
        <pc:chgData name="Raphael Itzykson" userId="471ed01aedfadbe9" providerId="LiveId" clId="{4EA3B3FF-995E-47A3-B150-22D0FD204388}" dt="2021-10-27T14:26:42.623" v="1857" actId="12385"/>
        <pc:sldMkLst>
          <pc:docMk/>
          <pc:sldMk cId="2220798550" sldId="271"/>
        </pc:sldMkLst>
        <pc:graphicFrameChg chg="modGraphic">
          <ac:chgData name="Raphael Itzykson" userId="471ed01aedfadbe9" providerId="LiveId" clId="{4EA3B3FF-995E-47A3-B150-22D0FD204388}" dt="2021-10-27T14:26:42.623" v="1857" actId="12385"/>
          <ac:graphicFrameMkLst>
            <pc:docMk/>
            <pc:sldMk cId="2220798550" sldId="271"/>
            <ac:graphicFrameMk id="6" creationId="{00E215C2-CF05-4AB1-B07A-AE894C0F25AD}"/>
          </ac:graphicFrameMkLst>
        </pc:graphicFrameChg>
      </pc:sldChg>
      <pc:sldChg chg="addSp delSp modSp add mod">
        <pc:chgData name="Raphael Itzykson" userId="471ed01aedfadbe9" providerId="LiveId" clId="{4EA3B3FF-995E-47A3-B150-22D0FD204388}" dt="2021-10-27T14:29:01.058" v="1892" actId="167"/>
        <pc:sldMkLst>
          <pc:docMk/>
          <pc:sldMk cId="3036988693" sldId="272"/>
        </pc:sldMkLst>
        <pc:spChg chg="mod">
          <ac:chgData name="Raphael Itzykson" userId="471ed01aedfadbe9" providerId="LiveId" clId="{4EA3B3FF-995E-47A3-B150-22D0FD204388}" dt="2021-10-27T14:28:32.142" v="1887" actId="20577"/>
          <ac:spMkLst>
            <pc:docMk/>
            <pc:sldMk cId="3036988693" sldId="272"/>
            <ac:spMk id="2" creationId="{00000000-0000-0000-0000-000000000000}"/>
          </ac:spMkLst>
        </pc:spChg>
        <pc:picChg chg="add mod ord">
          <ac:chgData name="Raphael Itzykson" userId="471ed01aedfadbe9" providerId="LiveId" clId="{4EA3B3FF-995E-47A3-B150-22D0FD204388}" dt="2021-10-27T14:29:01.058" v="1892" actId="167"/>
          <ac:picMkLst>
            <pc:docMk/>
            <pc:sldMk cId="3036988693" sldId="272"/>
            <ac:picMk id="4" creationId="{4D41F979-E000-4575-B87A-290128BF727E}"/>
          </ac:picMkLst>
        </pc:picChg>
        <pc:picChg chg="del">
          <ac:chgData name="Raphael Itzykson" userId="471ed01aedfadbe9" providerId="LiveId" clId="{4EA3B3FF-995E-47A3-B150-22D0FD204388}" dt="2021-10-27T14:28:33.107" v="1888" actId="478"/>
          <ac:picMkLst>
            <pc:docMk/>
            <pc:sldMk cId="3036988693" sldId="272"/>
            <ac:picMk id="7" creationId="{C51EA900-BFAA-44F6-9358-5775EBEDA7B8}"/>
          </ac:picMkLst>
        </pc:picChg>
      </pc:sldChg>
      <pc:sldChg chg="addSp delSp modSp add mod">
        <pc:chgData name="Raphael Itzykson" userId="471ed01aedfadbe9" providerId="LiveId" clId="{4EA3B3FF-995E-47A3-B150-22D0FD204388}" dt="2021-10-27T14:29:36.256" v="1899" actId="1076"/>
        <pc:sldMkLst>
          <pc:docMk/>
          <pc:sldMk cId="3172191387" sldId="273"/>
        </pc:sldMkLst>
        <pc:spChg chg="mod">
          <ac:chgData name="Raphael Itzykson" userId="471ed01aedfadbe9" providerId="LiveId" clId="{4EA3B3FF-995E-47A3-B150-22D0FD204388}" dt="2021-10-27T14:29:05.790" v="1895" actId="20577"/>
          <ac:spMkLst>
            <pc:docMk/>
            <pc:sldMk cId="3172191387" sldId="273"/>
            <ac:spMk id="2" creationId="{00000000-0000-0000-0000-000000000000}"/>
          </ac:spMkLst>
        </pc:spChg>
        <pc:picChg chg="del">
          <ac:chgData name="Raphael Itzykson" userId="471ed01aedfadbe9" providerId="LiveId" clId="{4EA3B3FF-995E-47A3-B150-22D0FD204388}" dt="2021-10-27T14:29:06.492" v="1896" actId="478"/>
          <ac:picMkLst>
            <pc:docMk/>
            <pc:sldMk cId="3172191387" sldId="273"/>
            <ac:picMk id="4" creationId="{4D41F979-E000-4575-B87A-290128BF727E}"/>
          </ac:picMkLst>
        </pc:picChg>
        <pc:picChg chg="add mod">
          <ac:chgData name="Raphael Itzykson" userId="471ed01aedfadbe9" providerId="LiveId" clId="{4EA3B3FF-995E-47A3-B150-22D0FD204388}" dt="2021-10-27T14:29:36.256" v="1899" actId="1076"/>
          <ac:picMkLst>
            <pc:docMk/>
            <pc:sldMk cId="3172191387" sldId="273"/>
            <ac:picMk id="5" creationId="{962567F7-444F-4E47-976E-6D2E5A698FB6}"/>
          </ac:picMkLst>
        </pc:picChg>
      </pc:sldChg>
      <pc:sldChg chg="addSp delSp modSp add mod">
        <pc:chgData name="Raphael Itzykson" userId="471ed01aedfadbe9" providerId="LiveId" clId="{4EA3B3FF-995E-47A3-B150-22D0FD204388}" dt="2021-10-27T14:30:14.321" v="1905" actId="1076"/>
        <pc:sldMkLst>
          <pc:docMk/>
          <pc:sldMk cId="2786517909" sldId="274"/>
        </pc:sldMkLst>
        <pc:spChg chg="mod">
          <ac:chgData name="Raphael Itzykson" userId="471ed01aedfadbe9" providerId="LiveId" clId="{4EA3B3FF-995E-47A3-B150-22D0FD204388}" dt="2021-10-27T14:29:40.317" v="1901" actId="20577"/>
          <ac:spMkLst>
            <pc:docMk/>
            <pc:sldMk cId="2786517909" sldId="274"/>
            <ac:spMk id="2" creationId="{00000000-0000-0000-0000-000000000000}"/>
          </ac:spMkLst>
        </pc:spChg>
        <pc:picChg chg="add mod">
          <ac:chgData name="Raphael Itzykson" userId="471ed01aedfadbe9" providerId="LiveId" clId="{4EA3B3FF-995E-47A3-B150-22D0FD204388}" dt="2021-10-27T14:30:14.321" v="1905" actId="1076"/>
          <ac:picMkLst>
            <pc:docMk/>
            <pc:sldMk cId="2786517909" sldId="274"/>
            <ac:picMk id="4" creationId="{D13CBDCD-BAE4-45AF-A077-B68271248AB0}"/>
          </ac:picMkLst>
        </pc:picChg>
        <pc:picChg chg="del">
          <ac:chgData name="Raphael Itzykson" userId="471ed01aedfadbe9" providerId="LiveId" clId="{4EA3B3FF-995E-47A3-B150-22D0FD204388}" dt="2021-10-27T14:29:40.957" v="1902" actId="478"/>
          <ac:picMkLst>
            <pc:docMk/>
            <pc:sldMk cId="2786517909" sldId="274"/>
            <ac:picMk id="5" creationId="{962567F7-444F-4E47-976E-6D2E5A698FB6}"/>
          </ac:picMkLst>
        </pc:picChg>
      </pc:sldChg>
      <pc:sldChg chg="addSp delSp modSp add mod">
        <pc:chgData name="Raphael Itzykson" userId="471ed01aedfadbe9" providerId="LiveId" clId="{4EA3B3FF-995E-47A3-B150-22D0FD204388}" dt="2021-10-27T14:30:45.620" v="1914" actId="1076"/>
        <pc:sldMkLst>
          <pc:docMk/>
          <pc:sldMk cId="418662406" sldId="275"/>
        </pc:sldMkLst>
        <pc:spChg chg="mod">
          <ac:chgData name="Raphael Itzykson" userId="471ed01aedfadbe9" providerId="LiveId" clId="{4EA3B3FF-995E-47A3-B150-22D0FD204388}" dt="2021-10-27T14:30:18.482" v="1908" actId="20577"/>
          <ac:spMkLst>
            <pc:docMk/>
            <pc:sldMk cId="418662406" sldId="275"/>
            <ac:spMk id="2" creationId="{00000000-0000-0000-0000-000000000000}"/>
          </ac:spMkLst>
        </pc:spChg>
        <pc:picChg chg="del">
          <ac:chgData name="Raphael Itzykson" userId="471ed01aedfadbe9" providerId="LiveId" clId="{4EA3B3FF-995E-47A3-B150-22D0FD204388}" dt="2021-10-27T14:30:17.262" v="1907" actId="478"/>
          <ac:picMkLst>
            <pc:docMk/>
            <pc:sldMk cId="418662406" sldId="275"/>
            <ac:picMk id="4" creationId="{D13CBDCD-BAE4-45AF-A077-B68271248AB0}"/>
          </ac:picMkLst>
        </pc:picChg>
        <pc:picChg chg="add mod ord">
          <ac:chgData name="Raphael Itzykson" userId="471ed01aedfadbe9" providerId="LiveId" clId="{4EA3B3FF-995E-47A3-B150-22D0FD204388}" dt="2021-10-27T14:30:45.620" v="1914" actId="1076"/>
          <ac:picMkLst>
            <pc:docMk/>
            <pc:sldMk cId="418662406" sldId="275"/>
            <ac:picMk id="5" creationId="{55296EF2-81F5-44E8-A401-9568A0A18078}"/>
          </ac:picMkLst>
        </pc:picChg>
      </pc:sldChg>
      <pc:sldChg chg="addSp delSp modSp add mod">
        <pc:chgData name="Raphael Itzykson" userId="471ed01aedfadbe9" providerId="LiveId" clId="{4EA3B3FF-995E-47A3-B150-22D0FD204388}" dt="2021-10-27T14:31:02.221" v="1919" actId="1076"/>
        <pc:sldMkLst>
          <pc:docMk/>
          <pc:sldMk cId="148474615" sldId="276"/>
        </pc:sldMkLst>
        <pc:spChg chg="mod">
          <ac:chgData name="Raphael Itzykson" userId="471ed01aedfadbe9" providerId="LiveId" clId="{4EA3B3FF-995E-47A3-B150-22D0FD204388}" dt="2021-10-27T14:30:49.231" v="1916" actId="20577"/>
          <ac:spMkLst>
            <pc:docMk/>
            <pc:sldMk cId="148474615" sldId="276"/>
            <ac:spMk id="2" creationId="{00000000-0000-0000-0000-000000000000}"/>
          </ac:spMkLst>
        </pc:spChg>
        <pc:picChg chg="add mod">
          <ac:chgData name="Raphael Itzykson" userId="471ed01aedfadbe9" providerId="LiveId" clId="{4EA3B3FF-995E-47A3-B150-22D0FD204388}" dt="2021-10-27T14:31:02.221" v="1919" actId="1076"/>
          <ac:picMkLst>
            <pc:docMk/>
            <pc:sldMk cId="148474615" sldId="276"/>
            <ac:picMk id="4" creationId="{B745C16A-5CE6-4C93-BB77-E8664BF9F5C8}"/>
          </ac:picMkLst>
        </pc:picChg>
        <pc:picChg chg="del">
          <ac:chgData name="Raphael Itzykson" userId="471ed01aedfadbe9" providerId="LiveId" clId="{4EA3B3FF-995E-47A3-B150-22D0FD204388}" dt="2021-10-27T14:30:49.817" v="1917" actId="478"/>
          <ac:picMkLst>
            <pc:docMk/>
            <pc:sldMk cId="148474615" sldId="276"/>
            <ac:picMk id="5" creationId="{55296EF2-81F5-44E8-A401-9568A0A180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1E2A0-23C0-8249-AFF7-BFC9EF21C8A8}" type="datetimeFigureOut">
              <a:rPr lang="fr-FR" smtClean="0"/>
              <a:t>07/02/2022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D43B-7D32-D94B-8E73-2FA46F0322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13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iversiteParis — Titre">
    <p:bg>
      <p:bgPr>
        <a:solidFill>
          <a:srgbClr val="8A15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999" y="3420000"/>
            <a:ext cx="7777570" cy="54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du (</a:t>
            </a:r>
            <a:r>
              <a:rPr lang="en-US" dirty="0" err="1"/>
              <a:t>mettre</a:t>
            </a:r>
            <a:r>
              <a:rPr lang="en-US" dirty="0"/>
              <a:t> date du jour)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88000" y="1080000"/>
            <a:ext cx="856956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60000"/>
            <a:ext cx="1855233" cy="540000"/>
          </a:xfrm>
          <a:prstGeom prst="rect">
            <a:avLst/>
          </a:prstGeom>
        </p:spPr>
      </p:pic>
      <p:sp>
        <p:nvSpPr>
          <p:cNvPr id="12" name="Titre 18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76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Lucida Sans</a:t>
            </a:r>
          </a:p>
        </p:txBody>
      </p:sp>
    </p:spTree>
    <p:extLst>
      <p:ext uri="{BB962C8B-B14F-4D97-AF65-F5344CB8AC3E}">
        <p14:creationId xmlns:p14="http://schemas.microsoft.com/office/powerpoint/2010/main" val="18763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– Image + texte fond couleur bord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92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5235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-5224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74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Deux images V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565972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8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9203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Deux imag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107999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4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915963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Texte fond couleur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rgbClr val="911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63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11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521745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1079999" y="93432"/>
            <a:ext cx="1725953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UNIVERSITÉ DE PARIS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4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– Image + texte fond couleur cor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rgbClr val="FF60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523538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ts val="2800"/>
              </a:lnSpc>
              <a:buNone/>
              <a:defRPr sz="2200" b="1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FR" dirty="0"/>
          </a:p>
        </p:txBody>
      </p:sp>
      <p:sp>
        <p:nvSpPr>
          <p:cNvPr id="5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5458" y="636587"/>
            <a:ext cx="3240000" cy="3870326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9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913627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 en arrière-plan</a:t>
            </a:r>
          </a:p>
        </p:txBody>
      </p:sp>
    </p:spTree>
    <p:extLst>
      <p:ext uri="{BB962C8B-B14F-4D97-AF65-F5344CB8AC3E}">
        <p14:creationId xmlns:p14="http://schemas.microsoft.com/office/powerpoint/2010/main" val="177788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iversiteParis – Titre f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999" y="3420000"/>
            <a:ext cx="7777570" cy="540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err="1"/>
              <a:t>Présentation</a:t>
            </a:r>
            <a:r>
              <a:rPr lang="en-US" dirty="0"/>
              <a:t> du (</a:t>
            </a:r>
            <a:r>
              <a:rPr lang="en-US" dirty="0" err="1"/>
              <a:t>mettre</a:t>
            </a:r>
            <a:r>
              <a:rPr lang="en-US" dirty="0"/>
              <a:t> date du jour)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288000" y="108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360000"/>
            <a:ext cx="1855234" cy="540000"/>
          </a:xfrm>
          <a:prstGeom prst="rect">
            <a:avLst/>
          </a:prstGeom>
        </p:spPr>
      </p:pic>
      <p:sp>
        <p:nvSpPr>
          <p:cNvPr id="11" name="Titre 18"/>
          <p:cNvSpPr>
            <a:spLocks noGrp="1"/>
          </p:cNvSpPr>
          <p:nvPr>
            <p:ph type="title" hasCustomPrompt="1"/>
          </p:nvPr>
        </p:nvSpPr>
        <p:spPr>
          <a:xfrm>
            <a:off x="1080000" y="1800000"/>
            <a:ext cx="7776000" cy="122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en Lucida Sans</a:t>
            </a:r>
          </a:p>
        </p:txBody>
      </p:sp>
    </p:spTree>
    <p:extLst>
      <p:ext uri="{BB962C8B-B14F-4D97-AF65-F5344CB8AC3E}">
        <p14:creationId xmlns:p14="http://schemas.microsoft.com/office/powerpoint/2010/main" val="109745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niversiteParis — Sommaire">
    <p:bg>
      <p:bgPr>
        <a:solidFill>
          <a:srgbClr val="4F48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648000"/>
            <a:ext cx="240549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79499" y="1440000"/>
            <a:ext cx="5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  <a:p>
            <a:pPr lvl="0"/>
            <a:r>
              <a:rPr lang="fr-FR" dirty="0"/>
              <a:t>03</a:t>
            </a:r>
          </a:p>
          <a:p>
            <a:pPr lvl="0"/>
            <a:r>
              <a:rPr lang="fr-FR" dirty="0"/>
              <a:t>04</a:t>
            </a:r>
          </a:p>
          <a:p>
            <a:pPr lvl="0"/>
            <a:r>
              <a:rPr lang="fr-FR" dirty="0"/>
              <a:t>05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886322" y="1440000"/>
            <a:ext cx="312495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Partie 1</a:t>
            </a:r>
          </a:p>
          <a:p>
            <a:pPr lvl="0"/>
            <a:r>
              <a:rPr lang="fr-FR" dirty="0"/>
              <a:t>Partie 2</a:t>
            </a:r>
          </a:p>
          <a:p>
            <a:pPr lvl="0"/>
            <a:r>
              <a:rPr lang="fr-FR" dirty="0"/>
              <a:t>Partie 3</a:t>
            </a:r>
          </a:p>
          <a:p>
            <a:pPr lvl="0"/>
            <a:r>
              <a:rPr lang="fr-FR" dirty="0"/>
              <a:t>Partie 4</a:t>
            </a:r>
          </a:p>
          <a:p>
            <a:pPr lvl="0"/>
            <a:r>
              <a:rPr lang="fr-FR" dirty="0"/>
              <a:t>Partie 5</a:t>
            </a:r>
          </a:p>
        </p:txBody>
      </p:sp>
      <p:sp>
        <p:nvSpPr>
          <p:cNvPr id="10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5359836" y="1440000"/>
            <a:ext cx="540000" cy="28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400" baseline="0">
                <a:solidFill>
                  <a:schemeClr val="bg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/>
              <a:t>01</a:t>
            </a:r>
          </a:p>
          <a:p>
            <a:pPr lvl="0"/>
            <a:r>
              <a:rPr lang="fr-FR" dirty="0"/>
              <a:t>02</a:t>
            </a:r>
          </a:p>
          <a:p>
            <a:pPr lvl="0"/>
            <a:r>
              <a:rPr lang="fr-FR" dirty="0"/>
              <a:t>03</a:t>
            </a:r>
          </a:p>
          <a:p>
            <a:pPr lvl="0"/>
            <a:r>
              <a:rPr lang="fr-FR" dirty="0"/>
              <a:t>04</a:t>
            </a:r>
          </a:p>
          <a:p>
            <a:pPr lvl="0"/>
            <a:r>
              <a:rPr lang="fr-FR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3144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0" y="648000"/>
            <a:ext cx="7777569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="0" cap="none" spc="0" baseline="0">
                <a:ln>
                  <a:noFill/>
                </a:ln>
                <a:solidFill>
                  <a:srgbClr val="92183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1865313"/>
            <a:ext cx="7778750" cy="2520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71450" indent="-171450">
              <a:buFont typeface="Symbol" charset="2"/>
              <a:buChar char="⎯"/>
              <a:defRPr sz="1200" b="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10" name="Titre 37"/>
          <p:cNvSpPr>
            <a:spLocks noGrp="1"/>
          </p:cNvSpPr>
          <p:nvPr>
            <p:ph type="title" hasCustomPrompt="1"/>
          </p:nvPr>
        </p:nvSpPr>
        <p:spPr>
          <a:xfrm>
            <a:off x="1080000" y="1008000"/>
            <a:ext cx="7776000" cy="720000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54067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Contenu liste fond couleur">
    <p:bg>
      <p:bgPr>
        <a:solidFill>
          <a:srgbClr val="DEE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500" y="1080000"/>
            <a:ext cx="777875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Symbol" charset="2"/>
              <a:buChar char="⎯"/>
              <a:defRPr sz="12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</p:spTree>
    <p:extLst>
      <p:ext uri="{BB962C8B-B14F-4D97-AF65-F5344CB8AC3E}">
        <p14:creationId xmlns:p14="http://schemas.microsoft.com/office/powerpoint/2010/main" val="188222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8779" y="1189048"/>
            <a:ext cx="2406712" cy="3701404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Insérer texte </a:t>
            </a:r>
          </a:p>
        </p:txBody>
      </p:sp>
      <p:sp>
        <p:nvSpPr>
          <p:cNvPr id="7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8" name="Espace réservé du texte 15"/>
          <p:cNvSpPr>
            <a:spLocks noGrp="1"/>
          </p:cNvSpPr>
          <p:nvPr>
            <p:ph type="body" sz="quarter" idx="13" hasCustomPrompt="1"/>
          </p:nvPr>
        </p:nvSpPr>
        <p:spPr>
          <a:xfrm>
            <a:off x="1080001" y="648000"/>
            <a:ext cx="2405490" cy="288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 baseline="0">
                <a:solidFill>
                  <a:srgbClr val="8A1538"/>
                </a:solidFill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11343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Contenu liste + 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  24"/>
          <p:cNvSpPr>
            <a:spLocks noGrp="1"/>
          </p:cNvSpPr>
          <p:nvPr>
            <p:ph type="pic" sz="quarter" idx="18" hasCustomPrompt="1"/>
          </p:nvPr>
        </p:nvSpPr>
        <p:spPr>
          <a:xfrm>
            <a:off x="4564270" y="0"/>
            <a:ext cx="4572000" cy="51435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  <p:sp>
        <p:nvSpPr>
          <p:cNvPr id="6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80000" y="1129553"/>
            <a:ext cx="240549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</p:spTree>
    <p:extLst>
      <p:ext uri="{BB962C8B-B14F-4D97-AF65-F5344CB8AC3E}">
        <p14:creationId xmlns:p14="http://schemas.microsoft.com/office/powerpoint/2010/main" val="116875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Contenu lis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27569" y="2382"/>
            <a:ext cx="2057400" cy="273844"/>
          </a:xfrm>
          <a:prstGeom prst="rect">
            <a:avLst/>
          </a:prstGeom>
        </p:spPr>
        <p:txBody>
          <a:bodyPr/>
          <a:lstStyle/>
          <a:p>
            <a:r>
              <a:rPr lang="fr-FR"/>
              <a:t>12/03/2019</a:t>
            </a:r>
          </a:p>
        </p:txBody>
      </p:sp>
      <p:sp>
        <p:nvSpPr>
          <p:cNvPr id="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1079999" y="1129553"/>
            <a:ext cx="343871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5645805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31097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versiteParis — Image + contenu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4619093" y="1129553"/>
            <a:ext cx="3438712" cy="28800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1450" indent="-171450">
              <a:buFont typeface="AppleSymbols" charset="0"/>
              <a:buChar char="⎻"/>
              <a:defRPr sz="12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n°1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n°2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 </a:t>
            </a:r>
            <a:r>
              <a:rPr lang="en-US" dirty="0" err="1"/>
              <a:t>Insérer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n°3</a:t>
            </a:r>
          </a:p>
        </p:txBody>
      </p:sp>
      <p:sp>
        <p:nvSpPr>
          <p:cNvPr id="9" name="Espace réservé pour une image  24"/>
          <p:cNvSpPr>
            <a:spLocks noGrp="1"/>
          </p:cNvSpPr>
          <p:nvPr>
            <p:ph type="pic" sz="quarter" idx="19" hasCustomPrompt="1"/>
          </p:nvPr>
        </p:nvSpPr>
        <p:spPr>
          <a:xfrm>
            <a:off x="1079999" y="898550"/>
            <a:ext cx="2412000" cy="3344399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1600">
                <a:latin typeface="Lucida Sans" charset="0"/>
                <a:ea typeface="Lucida Sans" charset="0"/>
                <a:cs typeface="Lucida Sans" charset="0"/>
              </a:defRPr>
            </a:lvl1pPr>
          </a:lstStyle>
          <a:p>
            <a:r>
              <a:rPr lang="fr-FR" dirty="0"/>
              <a:t>Insérer image</a:t>
            </a:r>
          </a:p>
        </p:txBody>
      </p:sp>
    </p:spTree>
    <p:extLst>
      <p:ext uri="{BB962C8B-B14F-4D97-AF65-F5344CB8AC3E}">
        <p14:creationId xmlns:p14="http://schemas.microsoft.com/office/powerpoint/2010/main" val="168255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79998" y="1152000"/>
            <a:ext cx="7776001" cy="79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/>
              <a:t>Cliquez et modifiez le titre</a:t>
            </a:r>
            <a:endParaRPr lang="en-US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288000" y="360000"/>
            <a:ext cx="856956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72000"/>
            <a:ext cx="221086" cy="216000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596000" y="93432"/>
            <a:ext cx="1260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9510879-16A2-B440-ACFD-1D60DADFCF61}" type="slidenum">
              <a:rPr lang="fr-FR" smtClean="0"/>
              <a:pPr algn="r"/>
              <a:t>‹N°›</a:t>
            </a:fld>
            <a:endParaRPr lang="fr-FR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079999" y="93432"/>
            <a:ext cx="1725953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fr-FR"/>
            </a:defPPr>
            <a:lvl1pPr marL="0" algn="l" defTabSz="685800" rtl="0" eaLnBrk="1" latinLnBrk="0" hangingPunct="1">
              <a:defRPr sz="700" b="1" kern="1200">
                <a:solidFill>
                  <a:schemeClr val="tx1"/>
                </a:solidFill>
                <a:latin typeface="Lucida Sans Normal" charset="0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UNIVERSITÉ DE PARIS</a:t>
            </a:r>
          </a:p>
        </p:txBody>
      </p:sp>
    </p:spTree>
    <p:extLst>
      <p:ext uri="{BB962C8B-B14F-4D97-AF65-F5344CB8AC3E}">
        <p14:creationId xmlns:p14="http://schemas.microsoft.com/office/powerpoint/2010/main" val="20133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Lucida Sans" charset="0"/>
          <a:ea typeface="Lucida Sans" charset="0"/>
          <a:cs typeface="Lucida Sans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ides.uness.fr/lisa/Cat%C3%A9gorie:Situation_de_d%C3%A9part_N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3B62565F-DD4B-EE47-A230-9E5FAC487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Réunion </a:t>
            </a:r>
            <a:r>
              <a:rPr lang="fr-FR" dirty="0" smtClean="0"/>
              <a:t>du Collège des Enseignants en Hématologie, 8 Février 2022 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701D9EF-BC07-2646-A4CA-C6CB254DE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err="1" smtClean="0"/>
              <a:t>Situtations</a:t>
            </a:r>
            <a:r>
              <a:rPr lang="fr-FR" sz="3600" dirty="0" smtClean="0"/>
              <a:t> de départ en hématologie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/>
              <a:t/>
            </a:r>
            <a:br>
              <a:rPr lang="fr-FR" sz="3600" dirty="0"/>
            </a:b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2086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Exemple d’attendus </a:t>
            </a:r>
            <a:r>
              <a:rPr lang="fr-FR" dirty="0" smtClean="0"/>
              <a:t>d’apprentissage (2)</a:t>
            </a: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0E215C2-CF05-4AB1-B07A-AE894C0F2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28581"/>
              </p:ext>
            </p:extLst>
          </p:nvPr>
        </p:nvGraphicFramePr>
        <p:xfrm>
          <a:off x="292723" y="936000"/>
          <a:ext cx="8564846" cy="402496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206163">
                  <a:extLst>
                    <a:ext uri="{9D8B030D-6E8A-4147-A177-3AD203B41FA5}">
                      <a16:colId xmlns:a16="http://schemas.microsoft.com/office/drawing/2014/main" val="137220185"/>
                    </a:ext>
                  </a:extLst>
                </a:gridCol>
                <a:gridCol w="3697912">
                  <a:extLst>
                    <a:ext uri="{9D8B030D-6E8A-4147-A177-3AD203B41FA5}">
                      <a16:colId xmlns:a16="http://schemas.microsoft.com/office/drawing/2014/main" val="3177761303"/>
                    </a:ext>
                  </a:extLst>
                </a:gridCol>
                <a:gridCol w="1507363">
                  <a:extLst>
                    <a:ext uri="{9D8B030D-6E8A-4147-A177-3AD203B41FA5}">
                      <a16:colId xmlns:a16="http://schemas.microsoft.com/office/drawing/2014/main" val="626476022"/>
                    </a:ext>
                  </a:extLst>
                </a:gridCol>
                <a:gridCol w="1153408">
                  <a:extLst>
                    <a:ext uri="{9D8B030D-6E8A-4147-A177-3AD203B41FA5}">
                      <a16:colId xmlns:a16="http://schemas.microsoft.com/office/drawing/2014/main" val="4023379027"/>
                    </a:ext>
                  </a:extLst>
                </a:gridCol>
              </a:tblGrid>
              <a:tr h="19024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Situation de départ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58.  splénomégalie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7758"/>
                  </a:ext>
                </a:extLst>
              </a:tr>
              <a:tr h="3773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Attendu d'apprentissage dans la famille "Symptômes et signes cliniques"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D</a:t>
                      </a:r>
                      <a:r>
                        <a:rPr lang="fr-FR" sz="1100" u="none" strike="noStrike" dirty="0" smtClean="0">
                          <a:effectLst/>
                        </a:rPr>
                        <a:t>omaines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Compétence générique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1270626786"/>
                  </a:ext>
                </a:extLst>
              </a:tr>
              <a:tr h="181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Evaluer le degré d'urgence de la prise en charge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Urgence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u="none" strike="noStrike" dirty="0" smtClean="0">
                        <a:effectLst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2936773290"/>
                  </a:ext>
                </a:extLst>
              </a:tr>
              <a:tr h="181747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fr-FR" sz="1050" u="none" strike="noStrike">
                          <a:effectLst/>
                        </a:rPr>
                        <a:t>Organiser son raisonnement et hiérarchiser les hypothèses diagnostiques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Stratégie diagnostique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>
                          <a:effectLst/>
                        </a:rPr>
                        <a:t>Réfléxif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3587322080"/>
                  </a:ext>
                </a:extLst>
              </a:tr>
              <a:tr h="181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Expliquer au patient les hypothèses étiologiques et les explorations nécessaires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Annonce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Communicateur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1407336376"/>
                  </a:ext>
                </a:extLst>
              </a:tr>
              <a:tr h="181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Informer et expliquer la situation aux responsables légaux et à l'enfant avec un discours adapté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Annonce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Communicateur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3687072345"/>
                  </a:ext>
                </a:extLst>
              </a:tr>
              <a:tr h="181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Prescrire de manière raisonnée les explorations biologiques adaptées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Stratégie diagnostique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Réfléxif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1974483552"/>
                  </a:ext>
                </a:extLst>
              </a:tr>
              <a:tr h="181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Argumenter et justifier les explorations d'imagerie adaptées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Stratégie diagnostique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>
                          <a:effectLst/>
                        </a:rPr>
                        <a:t>Réfléxif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4216286096"/>
                  </a:ext>
                </a:extLst>
              </a:tr>
              <a:tr h="3602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Echanger avec les différents intervenants (soignants - médecins) pour la réalisation des explorations diagnostiques et thérapeutiques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Communication inter-professionelle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Communicateur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3007079153"/>
                  </a:ext>
                </a:extLst>
              </a:tr>
              <a:tr h="1902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Attendu d'apprentissage spécifique "de la situation abordée"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21544"/>
                  </a:ext>
                </a:extLst>
              </a:tr>
              <a:tr h="181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Reconnaitre une splénomégalie à l'examen clinique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Examen Clinique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Clinicien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346142"/>
                  </a:ext>
                </a:extLst>
              </a:tr>
              <a:tr h="181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Chercher les signes d'interrogatoire et les signes cliniques pour orienter l'enquête étiologique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Examen Clinique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Clinicien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282432"/>
                  </a:ext>
                </a:extLst>
              </a:tr>
              <a:tr h="18174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Reconnaitre une splénomégalie sur un examen d'imagerie (coupe de scanner abdominal)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Iconographie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Clinicien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754012"/>
                  </a:ext>
                </a:extLst>
              </a:tr>
              <a:tr h="3602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Mettre en place les mesures prophylactiques nécessaires avant et après une splénectomie diagnostique ou thérapeutique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Education/prévention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Acteur de Santé Publique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384669"/>
                  </a:ext>
                </a:extLst>
              </a:tr>
              <a:tr h="19024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effectLst/>
                        </a:rPr>
                        <a:t>Attendu d'apprentissage spécifique "Valorisation du stage "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10044"/>
                  </a:ext>
                </a:extLst>
              </a:tr>
              <a:tr h="3602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Identifier les situations cliniques où une analyse histologique (splénectomie diagnostique) est nécessaire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Stratégie pertinente de prise en charge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Clinicien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174477"/>
                  </a:ext>
                </a:extLst>
              </a:tr>
              <a:tr h="36029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 dirty="0">
                          <a:effectLst/>
                        </a:rPr>
                        <a:t>Décrire les principales caractéristiques histologiques d'une pièce de splénectomie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50" u="none" strike="noStrike">
                          <a:effectLst/>
                        </a:rPr>
                        <a:t>Synthèse des résultats d'examens paracliniques</a:t>
                      </a:r>
                      <a:endParaRPr lang="fr-FR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>
                          <a:effectLst/>
                        </a:rPr>
                        <a:t>Clinicien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4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7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consignes au patient simulé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97D894D-3EA9-4DCD-A0DA-DC9C5F868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861" y="1152711"/>
            <a:ext cx="8784545" cy="3570637"/>
          </a:xfrm>
        </p:spPr>
        <p:txBody>
          <a:bodyPr>
            <a:normAutofit/>
          </a:bodyPr>
          <a:lstStyle/>
          <a:p>
            <a:endParaRPr lang="fr-FR" sz="1600" dirty="0"/>
          </a:p>
          <a:p>
            <a:r>
              <a:rPr lang="fr-FR" sz="1600" dirty="0"/>
              <a:t>Fournir les éléments de réponse du patient simulé aux questions les plus probables de l’étudiant.</a:t>
            </a:r>
          </a:p>
          <a:p>
            <a:endParaRPr lang="fr-FR" sz="1600" dirty="0"/>
          </a:p>
          <a:p>
            <a:r>
              <a:rPr lang="fr-FR" sz="1600" dirty="0"/>
              <a:t>S’il y a un intervenant extérieur, le rôle est assumé par l’enseignant évaluateur pour que le patient simulé reste dans son rôle.</a:t>
            </a:r>
          </a:p>
          <a:p>
            <a:pPr marL="0" indent="0">
              <a:buNone/>
            </a:pPr>
            <a:endParaRPr lang="fr-FR" sz="1600" dirty="0">
              <a:latin typeface="Lucida Sans"/>
            </a:endParaRPr>
          </a:p>
          <a:p>
            <a:pPr marL="342900" lvl="1" indent="0">
              <a:buNone/>
            </a:pPr>
            <a:endParaRPr lang="fr-FR" sz="1400" b="1" dirty="0">
              <a:latin typeface="Lucida Sans"/>
            </a:endParaRPr>
          </a:p>
          <a:p>
            <a:pPr marL="342900" lvl="1" indent="0">
              <a:buNone/>
            </a:pPr>
            <a:endParaRPr lang="fr-FR" dirty="0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7280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Ressources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264861" y="1152711"/>
            <a:ext cx="8784545" cy="3570637"/>
          </a:xfrm>
        </p:spPr>
        <p:txBody>
          <a:bodyPr>
            <a:normAutofit/>
          </a:bodyPr>
          <a:lstStyle/>
          <a:p>
            <a:r>
              <a:rPr lang="fr-FR" sz="1600" dirty="0" smtClean="0"/>
              <a:t>SIDES UNESS  </a:t>
            </a:r>
            <a:r>
              <a:rPr lang="fr-FR" sz="1600" dirty="0"/>
              <a:t>: </a:t>
            </a:r>
            <a:r>
              <a:rPr lang="fr-FR" sz="1600" dirty="0">
                <a:hlinkClick r:id="rId2"/>
              </a:rPr>
              <a:t>https://</a:t>
            </a:r>
            <a:r>
              <a:rPr lang="fr-FR" sz="1600" dirty="0" smtClean="0">
                <a:hlinkClick r:id="rId2"/>
              </a:rPr>
              <a:t>sides.uness.fr/lisa/Cat%C3%A9gorie:Situation_de_d%C3%A9part_NG</a:t>
            </a:r>
            <a:endParaRPr lang="fr-FR" sz="1600" dirty="0" smtClean="0"/>
          </a:p>
          <a:p>
            <a:endParaRPr lang="fr-FR" sz="1600" dirty="0">
              <a:solidFill>
                <a:srgbClr val="8A1538"/>
              </a:solidFill>
            </a:endParaRPr>
          </a:p>
          <a:p>
            <a:endParaRPr lang="fr-FR" sz="1600" dirty="0">
              <a:latin typeface="Lucida Sans"/>
            </a:endParaRPr>
          </a:p>
          <a:p>
            <a:endParaRPr lang="fr-FR" sz="1600" dirty="0">
              <a:solidFill>
                <a:srgbClr val="8A1538"/>
              </a:solidFill>
              <a:latin typeface="Lucida Sans"/>
            </a:endParaRPr>
          </a:p>
          <a:p>
            <a:pPr marL="342900" lvl="1" indent="0">
              <a:buNone/>
            </a:pPr>
            <a:endParaRPr lang="fr-FR" dirty="0">
              <a:latin typeface="Lucida San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70" y="1867708"/>
            <a:ext cx="6905389" cy="28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Exemple de station (1)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51EA900-BFAA-44F6-9358-5775EBEDA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69" y="1205404"/>
            <a:ext cx="8521700" cy="359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D41F979-E000-4575-B87A-290128BF7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569424"/>
            <a:ext cx="5333031" cy="4510575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Exemple de station (2)</a:t>
            </a:r>
          </a:p>
        </p:txBody>
      </p:sp>
    </p:spTree>
    <p:extLst>
      <p:ext uri="{BB962C8B-B14F-4D97-AF65-F5344CB8AC3E}">
        <p14:creationId xmlns:p14="http://schemas.microsoft.com/office/powerpoint/2010/main" val="30369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Exemple de station (3)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2567F7-444F-4E47-976E-6D2E5A698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709" y="431800"/>
            <a:ext cx="4317639" cy="465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Exemple de station (4)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3CBDCD-BAE4-45AF-A077-B68271248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5" y="1091662"/>
            <a:ext cx="7499350" cy="36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5296EF2-81F5-44E8-A401-9568A0A18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730" y="717550"/>
            <a:ext cx="4567219" cy="4318000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Exemple de station (5)</a:t>
            </a:r>
          </a:p>
        </p:txBody>
      </p:sp>
    </p:spTree>
    <p:extLst>
      <p:ext uri="{BB962C8B-B14F-4D97-AF65-F5344CB8AC3E}">
        <p14:creationId xmlns:p14="http://schemas.microsoft.com/office/powerpoint/2010/main" val="4186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Exemple de station (6)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745C16A-5CE6-4C93-BB77-E8664BF9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" y="1142442"/>
            <a:ext cx="8183117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 contexte R2C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5679DF-3F43-4CC3-A99E-0A2811E29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1304862"/>
            <a:ext cx="5152814" cy="297503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B0A60AA-EFAF-4855-991E-562026596DC7}"/>
              </a:ext>
            </a:extLst>
          </p:cNvPr>
          <p:cNvSpPr txBox="1"/>
          <p:nvPr/>
        </p:nvSpPr>
        <p:spPr>
          <a:xfrm>
            <a:off x="1860551" y="3232150"/>
            <a:ext cx="10287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Fin DFASM3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C37628-4276-4B77-B046-833F345A145A}"/>
              </a:ext>
            </a:extLst>
          </p:cNvPr>
          <p:cNvSpPr txBox="1"/>
          <p:nvPr/>
        </p:nvSpPr>
        <p:spPr>
          <a:xfrm>
            <a:off x="5467350" y="2864480"/>
            <a:ext cx="14253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Début DFASM3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4144A01-D1F4-447B-9311-E0270343F6E4}"/>
              </a:ext>
            </a:extLst>
          </p:cNvPr>
          <p:cNvSpPr txBox="1"/>
          <p:nvPr/>
        </p:nvSpPr>
        <p:spPr>
          <a:xfrm>
            <a:off x="7416800" y="2933700"/>
            <a:ext cx="134299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ECOS nationales</a:t>
            </a:r>
          </a:p>
          <a:p>
            <a:r>
              <a:rPr lang="fr-FR" dirty="0"/>
              <a:t>2 séances de </a:t>
            </a:r>
          </a:p>
          <a:p>
            <a:r>
              <a:rPr lang="fr-FR" dirty="0"/>
              <a:t>5 stations</a:t>
            </a:r>
          </a:p>
        </p:txBody>
      </p:sp>
    </p:spTree>
    <p:extLst>
      <p:ext uri="{BB962C8B-B14F-4D97-AF65-F5344CB8AC3E}">
        <p14:creationId xmlns:p14="http://schemas.microsoft.com/office/powerpoint/2010/main" val="192731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stations d’ECOS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97D894D-3EA9-4DCD-A0DA-DC9C5F868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861" y="1152711"/>
            <a:ext cx="8784545" cy="3570637"/>
          </a:xfrm>
        </p:spPr>
        <p:txBody>
          <a:bodyPr>
            <a:normAutofit/>
          </a:bodyPr>
          <a:lstStyle/>
          <a:p>
            <a:r>
              <a:rPr lang="fr-FR" sz="1600" dirty="0"/>
              <a:t>8 minutes : 1 minute de lecture de consignes, </a:t>
            </a:r>
            <a:r>
              <a:rPr lang="fr-FR" sz="1600" b="1" dirty="0">
                <a:solidFill>
                  <a:srgbClr val="8A1538"/>
                </a:solidFill>
              </a:rPr>
              <a:t>7 minutes d’épreuve</a:t>
            </a:r>
            <a:r>
              <a:rPr lang="fr-FR" sz="1600" dirty="0"/>
              <a:t>.</a:t>
            </a:r>
          </a:p>
          <a:p>
            <a:r>
              <a:rPr lang="fr-FR" sz="1600" dirty="0"/>
              <a:t>Idéalement le temps doit être affiché, un </a:t>
            </a:r>
            <a:r>
              <a:rPr lang="fr-FR" sz="1600" b="1" dirty="0">
                <a:solidFill>
                  <a:srgbClr val="8A1538"/>
                </a:solidFill>
              </a:rPr>
              <a:t>rappel à 1 minute de la fin </a:t>
            </a:r>
            <a:r>
              <a:rPr lang="fr-FR" sz="1600" dirty="0"/>
              <a:t>doit être fait.</a:t>
            </a:r>
          </a:p>
          <a:p>
            <a:endParaRPr lang="fr-FR" sz="1600" dirty="0"/>
          </a:p>
          <a:p>
            <a:r>
              <a:rPr lang="fr-FR" sz="1600" dirty="0"/>
              <a:t>Idéalement 2 évaluateurs (en pratique…).</a:t>
            </a:r>
          </a:p>
          <a:p>
            <a:endParaRPr lang="fr-FR" sz="1600" dirty="0"/>
          </a:p>
          <a:p>
            <a:r>
              <a:rPr lang="fr-FR" sz="1600" dirty="0"/>
              <a:t>Au début de la station, </a:t>
            </a:r>
            <a:r>
              <a:rPr lang="fr-FR" sz="1600" b="1" dirty="0">
                <a:solidFill>
                  <a:srgbClr val="8A1538"/>
                </a:solidFill>
              </a:rPr>
              <a:t>on indique le positionnement de l’étudiant </a:t>
            </a:r>
            <a:r>
              <a:rPr lang="fr-FR" sz="1600" dirty="0"/>
              <a:t>(généraliste, urgentiste, etc.).</a:t>
            </a:r>
          </a:p>
          <a:p>
            <a:endParaRPr lang="fr-FR" sz="1600" dirty="0"/>
          </a:p>
          <a:p>
            <a:r>
              <a:rPr lang="fr-FR" sz="1600" dirty="0"/>
              <a:t>Faire un </a:t>
            </a:r>
            <a:r>
              <a:rPr lang="fr-FR" sz="1600" b="1" dirty="0">
                <a:solidFill>
                  <a:srgbClr val="8A1538"/>
                </a:solidFill>
              </a:rPr>
              <a:t>débriefing individualisé </a:t>
            </a:r>
            <a:r>
              <a:rPr lang="fr-FR" sz="1600" dirty="0"/>
              <a:t>à l’issue de l’épreuve.</a:t>
            </a:r>
          </a:p>
          <a:p>
            <a:endParaRPr lang="fr-FR" sz="1600" dirty="0"/>
          </a:p>
          <a:p>
            <a:r>
              <a:rPr lang="fr-FR" sz="1600" dirty="0"/>
              <a:t>Anticiper le </a:t>
            </a:r>
            <a:r>
              <a:rPr lang="fr-FR" sz="1600" b="1" dirty="0">
                <a:solidFill>
                  <a:srgbClr val="8A1538"/>
                </a:solidFill>
              </a:rPr>
              <a:t>matériel nécessaire </a:t>
            </a:r>
            <a:r>
              <a:rPr lang="fr-FR" sz="1600" dirty="0"/>
              <a:t>à la station.</a:t>
            </a:r>
          </a:p>
          <a:p>
            <a:endParaRPr lang="fr-FR" sz="1600" dirty="0">
              <a:latin typeface="Lucida Sans"/>
            </a:endParaRPr>
          </a:p>
          <a:p>
            <a:pPr marL="342900" lvl="1" indent="0">
              <a:buNone/>
            </a:pPr>
            <a:endParaRPr lang="fr-FR" sz="1400" b="1" dirty="0">
              <a:latin typeface="Lucida Sans"/>
            </a:endParaRPr>
          </a:p>
          <a:p>
            <a:pPr marL="342900" lvl="1" indent="0">
              <a:buNone/>
            </a:pPr>
            <a:endParaRPr lang="fr-FR" dirty="0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9027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domaines de compétences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B227F56-77C8-43EA-BDEA-1CFA468167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2" t="39240" r="62167" b="12783"/>
          <a:stretch/>
        </p:blipFill>
        <p:spPr>
          <a:xfrm>
            <a:off x="2701431" y="1339580"/>
            <a:ext cx="3474687" cy="29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La rédaction des stations d’ECOS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97D894D-3EA9-4DCD-A0DA-DC9C5F868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861" y="1152711"/>
            <a:ext cx="8784545" cy="3570637"/>
          </a:xfrm>
        </p:spPr>
        <p:txBody>
          <a:bodyPr>
            <a:normAutofit lnSpcReduction="10000"/>
          </a:bodyPr>
          <a:lstStyle/>
          <a:p>
            <a:r>
              <a:rPr lang="fr-FR" sz="1600" dirty="0"/>
              <a:t>356 </a:t>
            </a:r>
            <a:r>
              <a:rPr lang="fr-FR" sz="1600" b="1" dirty="0">
                <a:solidFill>
                  <a:srgbClr val="8A1538"/>
                </a:solidFill>
              </a:rPr>
              <a:t>situations de départ </a:t>
            </a:r>
            <a:r>
              <a:rPr lang="fr-FR" sz="1600" dirty="0"/>
              <a:t>parues au JO dont 28 impliquant l’hémato.</a:t>
            </a:r>
          </a:p>
          <a:p>
            <a:endParaRPr lang="fr-FR" sz="1600" dirty="0"/>
          </a:p>
          <a:p>
            <a:r>
              <a:rPr lang="fr-FR" sz="1600" dirty="0"/>
              <a:t>Chaque station porte sur </a:t>
            </a:r>
            <a:r>
              <a:rPr lang="fr-FR" sz="1600" b="1" dirty="0">
                <a:solidFill>
                  <a:srgbClr val="8A1538"/>
                </a:solidFill>
              </a:rPr>
              <a:t>un domaine de compétences principal (70% des items)</a:t>
            </a:r>
            <a:r>
              <a:rPr lang="fr-FR" sz="1600" dirty="0"/>
              <a:t> et un </a:t>
            </a:r>
            <a:r>
              <a:rPr lang="fr-FR" sz="1600" b="1" dirty="0">
                <a:solidFill>
                  <a:srgbClr val="8A1538"/>
                </a:solidFill>
              </a:rPr>
              <a:t>secondaire (30%)</a:t>
            </a:r>
            <a:r>
              <a:rPr lang="fr-FR" sz="1600" dirty="0"/>
              <a:t>.</a:t>
            </a:r>
          </a:p>
          <a:p>
            <a:endParaRPr lang="fr-FR" sz="1600" dirty="0"/>
          </a:p>
          <a:p>
            <a:r>
              <a:rPr lang="fr-FR" sz="1600" dirty="0"/>
              <a:t>Grille de correction : </a:t>
            </a:r>
            <a:r>
              <a:rPr lang="fr-FR" sz="1600" b="1" dirty="0">
                <a:solidFill>
                  <a:srgbClr val="8A1538"/>
                </a:solidFill>
              </a:rPr>
              <a:t>max 15 items </a:t>
            </a:r>
            <a:r>
              <a:rPr lang="fr-FR" sz="1600" dirty="0"/>
              <a:t>: habilités cliniques (7-10 items), habilités relationnelles (3-5 items).</a:t>
            </a:r>
          </a:p>
          <a:p>
            <a:endParaRPr lang="fr-FR" sz="1600" dirty="0"/>
          </a:p>
          <a:p>
            <a:r>
              <a:rPr lang="fr-FR" sz="1600" dirty="0"/>
              <a:t>Chaque item de réponse commence par un </a:t>
            </a:r>
            <a:r>
              <a:rPr lang="fr-FR" sz="1600" b="1" dirty="0">
                <a:solidFill>
                  <a:srgbClr val="8A1538"/>
                </a:solidFill>
              </a:rPr>
              <a:t>verbe d’action</a:t>
            </a:r>
            <a:r>
              <a:rPr lang="fr-FR" sz="1600" dirty="0"/>
              <a:t>.</a:t>
            </a:r>
          </a:p>
          <a:p>
            <a:endParaRPr lang="fr-FR" sz="1600" dirty="0"/>
          </a:p>
          <a:p>
            <a:r>
              <a:rPr lang="fr-FR" sz="1600" dirty="0"/>
              <a:t>La réponse attendue doit être </a:t>
            </a:r>
            <a:r>
              <a:rPr lang="fr-FR" sz="1600" b="1" dirty="0">
                <a:solidFill>
                  <a:srgbClr val="8A1538"/>
                </a:solidFill>
              </a:rPr>
              <a:t>dichotomique,</a:t>
            </a:r>
            <a:r>
              <a:rPr lang="fr-FR" sz="1600" dirty="0"/>
              <a:t> </a:t>
            </a:r>
            <a:r>
              <a:rPr lang="fr-FR" sz="1600" b="1" dirty="0">
                <a:solidFill>
                  <a:srgbClr val="8A1538"/>
                </a:solidFill>
              </a:rPr>
              <a:t>observable</a:t>
            </a:r>
            <a:r>
              <a:rPr lang="fr-FR" sz="1600" dirty="0"/>
              <a:t> et </a:t>
            </a:r>
            <a:r>
              <a:rPr lang="fr-FR" sz="1600" b="1" dirty="0">
                <a:solidFill>
                  <a:srgbClr val="8A1538"/>
                </a:solidFill>
              </a:rPr>
              <a:t>indépendante</a:t>
            </a:r>
            <a:r>
              <a:rPr lang="fr-FR" sz="1600" dirty="0"/>
              <a:t>. </a:t>
            </a:r>
          </a:p>
          <a:p>
            <a:endParaRPr lang="fr-FR" sz="1600" dirty="0">
              <a:solidFill>
                <a:srgbClr val="8A1538"/>
              </a:solidFill>
            </a:endParaRPr>
          </a:p>
          <a:p>
            <a:r>
              <a:rPr lang="fr-FR" sz="1600" dirty="0">
                <a:solidFill>
                  <a:srgbClr val="8A1538"/>
                </a:solidFill>
              </a:rPr>
              <a:t>Pas de « PMZ ».</a:t>
            </a:r>
          </a:p>
          <a:p>
            <a:endParaRPr lang="fr-FR" sz="1600" dirty="0">
              <a:latin typeface="Lucida Sans"/>
            </a:endParaRPr>
          </a:p>
          <a:p>
            <a:pPr marL="342900" lvl="1" indent="0">
              <a:buNone/>
            </a:pPr>
            <a:endParaRPr lang="fr-FR" sz="1400" b="1" dirty="0">
              <a:latin typeface="Lucida Sans"/>
            </a:endParaRPr>
          </a:p>
          <a:p>
            <a:pPr marL="342900" lvl="1" indent="0">
              <a:buNone/>
            </a:pPr>
            <a:endParaRPr lang="fr-FR" dirty="0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1565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Les Situations de Départ</a:t>
            </a:r>
            <a:endParaRPr lang="fr-FR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97D894D-3EA9-4DCD-A0DA-DC9C5F868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4861" y="1152711"/>
            <a:ext cx="8784545" cy="3570637"/>
          </a:xfrm>
        </p:spPr>
        <p:txBody>
          <a:bodyPr>
            <a:normAutofit lnSpcReduction="10000"/>
          </a:bodyPr>
          <a:lstStyle/>
          <a:p>
            <a:endParaRPr lang="fr-FR" sz="1600" dirty="0"/>
          </a:p>
          <a:p>
            <a:r>
              <a:rPr lang="fr-FR" sz="1600" dirty="0" smtClean="0"/>
              <a:t>Travail national sous la coordination d’Alexis Régent et Natacha </a:t>
            </a:r>
            <a:r>
              <a:rPr lang="fr-FR" sz="1600" dirty="0" err="1" smtClean="0"/>
              <a:t>Kadlub</a:t>
            </a:r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Groupe de travail désigné par le collège d’Hématologie en Octobre 2020 : </a:t>
            </a:r>
          </a:p>
          <a:p>
            <a:pPr lvl="1"/>
            <a:r>
              <a:rPr lang="fr-FR" sz="1500" dirty="0" smtClean="0">
                <a:latin typeface="Lucida Sans"/>
              </a:rPr>
              <a:t>Aline Schmidt, Angers </a:t>
            </a:r>
          </a:p>
          <a:p>
            <a:pPr lvl="1"/>
            <a:r>
              <a:rPr lang="fr-FR" sz="1500" dirty="0" smtClean="0">
                <a:latin typeface="Lucida Sans"/>
              </a:rPr>
              <a:t>Morgane Cheminant, Paris</a:t>
            </a:r>
          </a:p>
          <a:p>
            <a:pPr lvl="1"/>
            <a:r>
              <a:rPr lang="fr-FR" sz="1500" dirty="0" smtClean="0">
                <a:latin typeface="Lucida Sans"/>
              </a:rPr>
              <a:t>Marie-Lorraine Chrétien, Dijon</a:t>
            </a:r>
          </a:p>
          <a:p>
            <a:pPr lvl="1"/>
            <a:r>
              <a:rPr lang="fr-FR" sz="1500" dirty="0" smtClean="0">
                <a:latin typeface="Lucida Sans"/>
              </a:rPr>
              <a:t>Hervé </a:t>
            </a:r>
            <a:r>
              <a:rPr lang="fr-FR" sz="1500" dirty="0" err="1" smtClean="0">
                <a:latin typeface="Lucida Sans"/>
              </a:rPr>
              <a:t>Ghesquieres</a:t>
            </a:r>
            <a:r>
              <a:rPr lang="fr-FR" sz="1500" dirty="0" smtClean="0">
                <a:latin typeface="Lucida Sans"/>
              </a:rPr>
              <a:t>, Lyon</a:t>
            </a:r>
          </a:p>
          <a:p>
            <a:pPr lvl="1"/>
            <a:r>
              <a:rPr lang="fr-FR" sz="1500" dirty="0" smtClean="0">
                <a:latin typeface="Lucida Sans"/>
              </a:rPr>
              <a:t>Jean-Christophe </a:t>
            </a:r>
            <a:r>
              <a:rPr lang="fr-FR" sz="1500" dirty="0" err="1" smtClean="0">
                <a:latin typeface="Lucida Sans"/>
              </a:rPr>
              <a:t>Ianotto</a:t>
            </a:r>
            <a:r>
              <a:rPr lang="fr-FR" sz="1500" dirty="0" smtClean="0">
                <a:latin typeface="Lucida Sans"/>
              </a:rPr>
              <a:t>, Brest</a:t>
            </a:r>
          </a:p>
          <a:p>
            <a:pPr lvl="1"/>
            <a:r>
              <a:rPr lang="fr-FR" sz="1500" dirty="0" smtClean="0">
                <a:latin typeface="Lucida Sans"/>
              </a:rPr>
              <a:t>Luc </a:t>
            </a:r>
            <a:r>
              <a:rPr lang="fr-FR" sz="1500" dirty="0" err="1" smtClean="0">
                <a:latin typeface="Lucida Sans"/>
              </a:rPr>
              <a:t>Fornecker</a:t>
            </a:r>
            <a:r>
              <a:rPr lang="fr-FR" sz="1500" dirty="0" smtClean="0">
                <a:latin typeface="Lucida Sans"/>
              </a:rPr>
              <a:t>, Strasbourg</a:t>
            </a:r>
          </a:p>
          <a:p>
            <a:pPr lvl="1"/>
            <a:r>
              <a:rPr lang="fr-FR" sz="1500" dirty="0" smtClean="0">
                <a:latin typeface="Lucida Sans"/>
              </a:rPr>
              <a:t>Sandra Le </a:t>
            </a:r>
            <a:r>
              <a:rPr lang="fr-FR" sz="1500" dirty="0" err="1" smtClean="0">
                <a:latin typeface="Lucida Sans"/>
              </a:rPr>
              <a:t>Quellec</a:t>
            </a:r>
            <a:r>
              <a:rPr lang="fr-FR" sz="1500" dirty="0" smtClean="0">
                <a:latin typeface="Lucida Sans"/>
              </a:rPr>
              <a:t>, Lyon</a:t>
            </a:r>
            <a:endParaRPr lang="fr-FR" sz="1500" dirty="0">
              <a:latin typeface="Lucida Sans"/>
            </a:endParaRPr>
          </a:p>
          <a:p>
            <a:endParaRPr lang="fr-FR" sz="1600" dirty="0"/>
          </a:p>
          <a:p>
            <a:r>
              <a:rPr lang="fr-FR" sz="1600" dirty="0" smtClean="0"/>
              <a:t>Travail achevé en Juillet 2021.</a:t>
            </a:r>
            <a:endParaRPr lang="fr-FR" sz="1600" dirty="0"/>
          </a:p>
          <a:p>
            <a:pPr marL="0" indent="0">
              <a:buNone/>
            </a:pPr>
            <a:endParaRPr lang="fr-FR" sz="1600" dirty="0">
              <a:latin typeface="Lucida Sans"/>
            </a:endParaRPr>
          </a:p>
          <a:p>
            <a:pPr marL="342900" lvl="1" indent="0">
              <a:buNone/>
            </a:pPr>
            <a:endParaRPr lang="fr-FR" sz="1400" b="1" dirty="0">
              <a:latin typeface="Lucida Sans"/>
            </a:endParaRPr>
          </a:p>
          <a:p>
            <a:pPr marL="342900" lvl="1" indent="0">
              <a:buNone/>
            </a:pPr>
            <a:endParaRPr lang="fr-FR" dirty="0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85480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Implication de l’hématologie dans la rédaction des Attendus d’Apprentissage (1)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17858"/>
              </p:ext>
            </p:extLst>
          </p:nvPr>
        </p:nvGraphicFramePr>
        <p:xfrm>
          <a:off x="641555" y="1208236"/>
          <a:ext cx="4490885" cy="331214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490885">
                  <a:extLst>
                    <a:ext uri="{9D8B030D-6E8A-4147-A177-3AD203B41FA5}">
                      <a16:colId xmlns:a16="http://schemas.microsoft.com/office/drawing/2014/main" val="2818936014"/>
                    </a:ext>
                  </a:extLst>
                </a:gridCol>
              </a:tblGrid>
              <a:tr h="3011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SDD en écriture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5" marR="5815" marT="5815" marB="0" anchor="ctr"/>
                </a:tc>
                <a:extLst>
                  <a:ext uri="{0D108BD9-81ED-4DB2-BD59-A6C34878D82A}">
                    <a16:rowId xmlns:a16="http://schemas.microsoft.com/office/drawing/2014/main" val="3539556208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Adénopathies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 ou multiples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7281323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Allongement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temps de céphaline activée (TCA)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57655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Analyse de l'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éléctrophorèse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protéines sériques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8431710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Anomalie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indices érythrocytaires (taux hémoglobine, hématocrite...)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4818991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Anomalie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plaquettes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9020961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Anomalie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leucocytes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8775789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Baisse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l'hémoglobine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099312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Diminution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taux de prothrombine (TP)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6519541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Ferritine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baisse ou augmentation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6024858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Hyperlymphocytose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9979867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81588"/>
              </p:ext>
            </p:extLst>
          </p:nvPr>
        </p:nvGraphicFramePr>
        <p:xfrm>
          <a:off x="5337103" y="1205986"/>
          <a:ext cx="3520466" cy="30268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3520466">
                  <a:extLst>
                    <a:ext uri="{9D8B030D-6E8A-4147-A177-3AD203B41FA5}">
                      <a16:colId xmlns:a16="http://schemas.microsoft.com/office/drawing/2014/main" val="2818936014"/>
                    </a:ext>
                  </a:extLst>
                </a:gridCol>
              </a:tblGrid>
              <a:tr h="30268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SDD en écriture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5" marR="5815" marT="5815" marB="0" anchor="ctr"/>
                </a:tc>
                <a:extLst>
                  <a:ext uri="{0D108BD9-81ED-4DB2-BD59-A6C34878D82A}">
                    <a16:rowId xmlns:a16="http://schemas.microsoft.com/office/drawing/2014/main" val="3539556208"/>
                  </a:ext>
                </a:extLst>
              </a:tr>
              <a:tr h="3026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Hyperprotidémie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7281323"/>
                  </a:ext>
                </a:extLst>
              </a:tr>
              <a:tr h="3026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Interprétation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l'hémogramme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57655"/>
                  </a:ext>
                </a:extLst>
              </a:tr>
              <a:tr h="3026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Interprétation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d'un myélogramme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8431710"/>
                  </a:ext>
                </a:extLst>
              </a:tr>
              <a:tr h="3026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Prescription et analyse du frottis sanguin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4818991"/>
                  </a:ext>
                </a:extLst>
              </a:tr>
              <a:tr h="3026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Prescrire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 réaliser une transfusion sanguine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9020961"/>
                  </a:ext>
                </a:extLst>
              </a:tr>
              <a:tr h="3026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charge d'une suspicion de thrombophilie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8775789"/>
                  </a:ext>
                </a:extLst>
              </a:tr>
              <a:tr h="3026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Purpura/ecchymose/hématome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099312"/>
                  </a:ext>
                </a:extLst>
              </a:tr>
              <a:tr h="3026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Splénomégalie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6519541"/>
                  </a:ext>
                </a:extLst>
              </a:tr>
              <a:tr h="30268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Tendance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 saignement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6024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9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Implication de l’hématologie dans la rédaction des Attendus d’Apprentissage (2)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325296"/>
              </p:ext>
            </p:extLst>
          </p:nvPr>
        </p:nvGraphicFramePr>
        <p:xfrm>
          <a:off x="985461" y="1208236"/>
          <a:ext cx="7565922" cy="3312144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7565922">
                  <a:extLst>
                    <a:ext uri="{9D8B030D-6E8A-4147-A177-3AD203B41FA5}">
                      <a16:colId xmlns:a16="http://schemas.microsoft.com/office/drawing/2014/main" val="2818936014"/>
                    </a:ext>
                  </a:extLst>
                </a:gridCol>
              </a:tblGrid>
              <a:tr h="30110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SDD en relecture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815" marR="5815" marT="5815" marB="0" anchor="ctr"/>
                </a:tc>
                <a:extLst>
                  <a:ext uri="{0D108BD9-81ED-4DB2-BD59-A6C34878D82A}">
                    <a16:rowId xmlns:a16="http://schemas.microsoft.com/office/drawing/2014/main" val="3539556208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Annonce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d'un diagnostic de maladie grave au patient et/ou à sa famille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7281323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Consultation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suivi en cancérologie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3757655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Hyperéosinophilie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8431710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Ictère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4818991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identification, prise en soin et suivi d'un patient en situation palliative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9020961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Pâleur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l'enfant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8775789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Prescription et suivi d'un traitement par anticoagulant et/ou </a:t>
                      </a:r>
                      <a:r>
                        <a:rPr lang="fr-FR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anti-agrégant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099312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Prescrire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soins associés à l'initiation d'une chimiothérapie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66519541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Suivi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patient immunodéprimé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6024858"/>
                  </a:ext>
                </a:extLst>
              </a:tr>
              <a:tr h="301104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Annonce 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d'un diagnostic de maladie grave au patient et/ou à sa famille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9979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8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Exemple d’attendus </a:t>
            </a:r>
            <a:r>
              <a:rPr lang="fr-FR" dirty="0" smtClean="0"/>
              <a:t>d’apprentissage (1)</a:t>
            </a:r>
            <a:endParaRPr lang="fr-FR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0E215C2-CF05-4AB1-B07A-AE894C0F2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01828"/>
              </p:ext>
            </p:extLst>
          </p:nvPr>
        </p:nvGraphicFramePr>
        <p:xfrm>
          <a:off x="393700" y="1226654"/>
          <a:ext cx="8242300" cy="314242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123080">
                  <a:extLst>
                    <a:ext uri="{9D8B030D-6E8A-4147-A177-3AD203B41FA5}">
                      <a16:colId xmlns:a16="http://schemas.microsoft.com/office/drawing/2014/main" val="137220185"/>
                    </a:ext>
                  </a:extLst>
                </a:gridCol>
                <a:gridCol w="2508588">
                  <a:extLst>
                    <a:ext uri="{9D8B030D-6E8A-4147-A177-3AD203B41FA5}">
                      <a16:colId xmlns:a16="http://schemas.microsoft.com/office/drawing/2014/main" val="3177761303"/>
                    </a:ext>
                  </a:extLst>
                </a:gridCol>
                <a:gridCol w="2509984">
                  <a:extLst>
                    <a:ext uri="{9D8B030D-6E8A-4147-A177-3AD203B41FA5}">
                      <a16:colId xmlns:a16="http://schemas.microsoft.com/office/drawing/2014/main" val="626476022"/>
                    </a:ext>
                  </a:extLst>
                </a:gridCol>
                <a:gridCol w="1100648">
                  <a:extLst>
                    <a:ext uri="{9D8B030D-6E8A-4147-A177-3AD203B41FA5}">
                      <a16:colId xmlns:a16="http://schemas.microsoft.com/office/drawing/2014/main" val="4023379027"/>
                    </a:ext>
                  </a:extLst>
                </a:gridCol>
              </a:tblGrid>
              <a:tr h="74482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Situation de départ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58.  splénomégalie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37758"/>
                  </a:ext>
                </a:extLst>
              </a:tr>
              <a:tr h="67034"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Famille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Symptômes et signes cliniques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940665"/>
                  </a:ext>
                </a:extLst>
              </a:tr>
              <a:tr h="7448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Collège(s) en écriture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Médecine Interne-CEMI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Hématologie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extLst>
                  <a:ext uri="{0D108BD9-81ED-4DB2-BD59-A6C34878D82A}">
                    <a16:rowId xmlns:a16="http://schemas.microsoft.com/office/drawing/2014/main" val="513561899"/>
                  </a:ext>
                </a:extLst>
              </a:tr>
              <a:tr h="80211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extLst>
                  <a:ext uri="{0D108BD9-81ED-4DB2-BD59-A6C34878D82A}">
                    <a16:rowId xmlns:a16="http://schemas.microsoft.com/office/drawing/2014/main" val="258162442"/>
                  </a:ext>
                </a:extLst>
              </a:tr>
              <a:tr h="7448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Collège(s) en relecture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Maladies Infectieuses et Tropicales-CMIT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Chirurgie Viscérale et Digestive-CCVD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extLst>
                  <a:ext uri="{0D108BD9-81ED-4DB2-BD59-A6C34878D82A}">
                    <a16:rowId xmlns:a16="http://schemas.microsoft.com/office/drawing/2014/main" val="2485522762"/>
                  </a:ext>
                </a:extLst>
              </a:tr>
              <a:tr h="74482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parasitologie-Mycologie-ANOFEL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extLst>
                  <a:ext uri="{0D108BD9-81ED-4DB2-BD59-A6C34878D82A}">
                    <a16:rowId xmlns:a16="http://schemas.microsoft.com/office/drawing/2014/main" val="1519230696"/>
                  </a:ext>
                </a:extLst>
              </a:tr>
              <a:tr h="67034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b"/>
                </a:tc>
                <a:extLst>
                  <a:ext uri="{0D108BD9-81ED-4DB2-BD59-A6C34878D82A}">
                    <a16:rowId xmlns:a16="http://schemas.microsoft.com/office/drawing/2014/main" val="751180751"/>
                  </a:ext>
                </a:extLst>
              </a:tr>
              <a:tr h="13120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Items de connaissance en rapport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152. Endocardite infectieuse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211. Sarcoïdose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N° 318. Leucémies lymphoïdes chroniques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/>
                </a:tc>
                <a:extLst>
                  <a:ext uri="{0D108BD9-81ED-4DB2-BD59-A6C34878D82A}">
                    <a16:rowId xmlns:a16="http://schemas.microsoft.com/office/drawing/2014/main" val="1535012651"/>
                  </a:ext>
                </a:extLst>
              </a:tr>
              <a:tr h="8307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159. Tuberculose de l'adulte et de l'enfant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275. Splénomégalie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319. Lymphomes malins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3707407280"/>
                  </a:ext>
                </a:extLst>
              </a:tr>
              <a:tr h="13120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167. Hépatites virales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276. Hépatomégalie et masse abdominale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217. Syndrome mononucléosique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3624825024"/>
                  </a:ext>
                </a:extLst>
              </a:tr>
              <a:tr h="19537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169. Infections à VIH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279. Cirrhose et complications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No 220. Adénopathie superficielle de l'adulte et de l'enfant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2812076799"/>
                  </a:ext>
                </a:extLst>
              </a:tr>
              <a:tr h="13120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170. Paludisme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292. Diagnostic des cancers : signes d'appel et investigations para-cliniques ; caractérisation du stade ; pronostic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2843315131"/>
                  </a:ext>
                </a:extLst>
              </a:tr>
              <a:tr h="1059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700" u="none" strike="noStrike">
                          <a:effectLst/>
                        </a:rPr>
                        <a:t>N° 194. Lupus systémique. Syndrome des anti-phospholipides (SAPL)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317. Syndromes myéloprolifératifs 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1192372266"/>
                  </a:ext>
                </a:extLst>
              </a:tr>
              <a:tr h="19537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Items de connaissance reliés, non traités ici</a:t>
                      </a:r>
                      <a:endParaRPr lang="fr-F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147. Fièvre aiguë chez l'enfant et l'adulte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214. Thrombopénie chez l'adulte et l'enfant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269. Douleurs abdominales aiguës chez l'enfant et chez l'adulte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1711283519"/>
                  </a:ext>
                </a:extLst>
              </a:tr>
              <a:tr h="670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190. Fièvre prolongée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278. Ictère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1756076411"/>
                  </a:ext>
                </a:extLst>
              </a:tr>
              <a:tr h="38787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212. Hémogramme chez l'adulte et l'enfant : indications et interprétation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175. Voyage en pays tropical de l'adulte et de l'enfant : conseils avant le départ, pathologies du retour : fièvre, diarrhée, manifestations cutanées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1097395940"/>
                  </a:ext>
                </a:extLst>
              </a:tr>
              <a:tr h="7448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213. Anémie chez l'adulte et l'enfant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251. Amaigrissement à tous les âges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 dirty="0">
                          <a:effectLst/>
                        </a:rPr>
                        <a:t> 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65" marR="2865" marT="2865" marB="0" anchor="ctr"/>
                </a:tc>
                <a:extLst>
                  <a:ext uri="{0D108BD9-81ED-4DB2-BD59-A6C34878D82A}">
                    <a16:rowId xmlns:a16="http://schemas.microsoft.com/office/drawing/2014/main" val="932631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1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eParis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iteParis" id="{EF8FBC7E-9708-2544-A264-9C1C8D91FF35}" vid="{FD1299AF-D57F-8546-B8B7-5BFB6A7B1C7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UniversiteParis</Template>
  <TotalTime>476</TotalTime>
  <Words>1071</Words>
  <Application>Microsoft Office PowerPoint</Application>
  <PresentationFormat>Affichage à l'écran (16:9)</PresentationFormat>
  <Paragraphs>202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AppleSymbols</vt:lpstr>
      <vt:lpstr>Arial</vt:lpstr>
      <vt:lpstr>Calibri</vt:lpstr>
      <vt:lpstr>Lucida Sans</vt:lpstr>
      <vt:lpstr>Lucida Sans Normal</vt:lpstr>
      <vt:lpstr>Symbol</vt:lpstr>
      <vt:lpstr>UniversiteParis</vt:lpstr>
      <vt:lpstr>Situtations de départ en hématologie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ITZYKSON Raphaël</cp:lastModifiedBy>
  <cp:revision>20</cp:revision>
  <dcterms:created xsi:type="dcterms:W3CDTF">2019-12-17T08:05:31Z</dcterms:created>
  <dcterms:modified xsi:type="dcterms:W3CDTF">2022-02-07T18:49:05Z</dcterms:modified>
</cp:coreProperties>
</file>